
<file path=[Content_Types].xml><?xml version="1.0" encoding="utf-8"?>
<Types xmlns="http://schemas.openxmlformats.org/package/2006/content-types">
  <Override PartName="/ppt/slideMasters/slideMaster3.xml" ContentType="application/vnd.openxmlformats-officedocument.presentationml.slideMaster+xml"/>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28.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15.xml" ContentType="application/vnd.openxmlformats-officedocument.presentationml.slideLayout+xml"/>
  <Override PartName="/ppt/slideLayouts/slideLayout26.xml" ContentType="application/vnd.openxmlformats-officedocument.presentationml.slideLayout+xml"/>
  <Override PartName="/ppt/slideLayouts/slideLayout35.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slideLayouts/slideLayout22.xml" ContentType="application/vnd.openxmlformats-officedocument.presentationml.slideLayout+xml"/>
  <Override PartName="/ppt/slideLayouts/slideLayout24.xml" ContentType="application/vnd.openxmlformats-officedocument.presentationml.slideLayout+xml"/>
  <Override PartName="/ppt/slideLayouts/slideLayout33.xml" ContentType="application/vnd.openxmlformats-officedocument.presentationml.slideLayout+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29.xml" ContentType="application/vnd.openxmlformats-officedocument.presentationml.slideLayout+xml"/>
  <Override PartName="/ppt/theme/theme4.xml" ContentType="application/vnd.openxmlformats-officedocument.theme+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slideLayouts/slideLayout27.xml" ContentType="application/vnd.openxmlformats-officedocument.presentationml.slideLayout+xml"/>
  <Override PartName="/ppt/slideLayouts/slideLayout36.xml" ContentType="application/vnd.openxmlformats-officedocument.presentationml.slideLayout+xml"/>
  <Override PartName="/ppt/slides/slide1.xml" ContentType="application/vnd.openxmlformats-officedocument.presentationml.slide+xml"/>
  <Override PartName="/ppt/slideLayouts/slideLayout3.xml" ContentType="application/vnd.openxmlformats-officedocument.presentationml.slideLayout+xml"/>
  <Default Extension="jpeg" ContentType="image/jpeg"/>
  <Override PartName="/ppt/slideLayouts/slideLayout16.xml" ContentType="application/vnd.openxmlformats-officedocument.presentationml.slideLayout+xml"/>
  <Override PartName="/ppt/slideLayouts/slideLayout25.xml" ContentType="application/vnd.openxmlformats-officedocument.presentationml.slideLayout+xml"/>
  <Override PartName="/ppt/slideLayouts/slideLayout34.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ppt/slideLayouts/slideLayout32.xml" ContentType="application/vnd.openxmlformats-officedocument.presentationml.slideLayout+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61" r:id="rId2"/>
    <p:sldMasterId id="2147483674" r:id="rId3"/>
  </p:sldMasterIdLst>
  <p:notesMasterIdLst>
    <p:notesMasterId r:id="rId18"/>
  </p:notesMasterIdLst>
  <p:sldIdLst>
    <p:sldId id="256" r:id="rId4"/>
    <p:sldId id="257" r:id="rId5"/>
    <p:sldId id="258" r:id="rId6"/>
    <p:sldId id="259" r:id="rId7"/>
    <p:sldId id="260" r:id="rId8"/>
    <p:sldId id="261" r:id="rId9"/>
    <p:sldId id="262" r:id="rId10"/>
    <p:sldId id="263" r:id="rId11"/>
    <p:sldId id="264" r:id="rId12"/>
    <p:sldId id="265" r:id="rId13"/>
    <p:sldId id="266" r:id="rId14"/>
    <p:sldId id="267" r:id="rId15"/>
    <p:sldId id="268" r:id="rId16"/>
    <p:sldId id="269" r:id="rId17"/>
  </p:sldIdLst>
  <p:sldSz cx="12192000" cy="6858000"/>
  <p:notesSz cx="6858000" cy="9144000"/>
  <p:defaultTextStyle>
    <a:defPPr>
      <a:defRPr lang="pt-B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8" d="100"/>
          <a:sy n="68" d="100"/>
        </p:scale>
        <p:origin x="-798" y="-96"/>
      </p:cViewPr>
      <p:guideLst>
        <p:guide orient="horz" pos="2160"/>
        <p:guide pos="384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slide" Target="slides/slide10.xml"/><Relationship Id="rId18" Type="http://schemas.openxmlformats.org/officeDocument/2006/relationships/notesMaster" Target="notesMasters/notesMaster1.xml"/><Relationship Id="rId3" Type="http://schemas.openxmlformats.org/officeDocument/2006/relationships/slideMaster" Target="slideMasters/slideMaster3.xml"/><Relationship Id="rId21" Type="http://schemas.openxmlformats.org/officeDocument/2006/relationships/theme" Target="theme/theme1.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 Type="http://schemas.openxmlformats.org/officeDocument/2006/relationships/slideMaster" Target="slideMasters/slideMaster2.xml"/><Relationship Id="rId16" Type="http://schemas.openxmlformats.org/officeDocument/2006/relationships/slide" Target="slides/slide13.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5" Type="http://schemas.openxmlformats.org/officeDocument/2006/relationships/slide" Target="slides/slide2.xml"/><Relationship Id="rId15" Type="http://schemas.openxmlformats.org/officeDocument/2006/relationships/slide" Target="slides/slide12.xml"/><Relationship Id="rId10" Type="http://schemas.openxmlformats.org/officeDocument/2006/relationships/slide" Target="slides/slide7.xml"/><Relationship Id="rId19" Type="http://schemas.openxmlformats.org/officeDocument/2006/relationships/presProps" Target="presProps.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tableStyles" Target="tableStyles.xml"/></Relationships>
</file>

<file path=ppt/media/image1.jpeg>
</file>

<file path=ppt/media/image2.jpeg>
</file>

<file path=ppt/media/image3.jpeg>
</file>

<file path=ppt/media/image4.jpe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49" name="PlaceHolder 1"/>
          <p:cNvSpPr>
            <a:spLocks noGrp="1"/>
          </p:cNvSpPr>
          <p:nvPr>
            <p:ph type="body"/>
          </p:nvPr>
        </p:nvSpPr>
        <p:spPr>
          <a:xfrm>
            <a:off x="756000" y="5078520"/>
            <a:ext cx="6047640" cy="4811040"/>
          </a:xfrm>
          <a:prstGeom prst="rect">
            <a:avLst/>
          </a:prstGeom>
        </p:spPr>
        <p:txBody>
          <a:bodyPr wrap="none" lIns="0" tIns="0" rIns="0" bIns="0"/>
          <a:lstStyle/>
          <a:p>
            <a:r>
              <a:rPr lang="pt-BR"/>
              <a:t>Clique para editar o formato de notas</a:t>
            </a:r>
            <a:endParaRPr/>
          </a:p>
        </p:txBody>
      </p:sp>
      <p:sp>
        <p:nvSpPr>
          <p:cNvPr id="150" name="PlaceHolder 2"/>
          <p:cNvSpPr>
            <a:spLocks noGrp="1"/>
          </p:cNvSpPr>
          <p:nvPr>
            <p:ph type="hdr"/>
          </p:nvPr>
        </p:nvSpPr>
        <p:spPr>
          <a:xfrm>
            <a:off x="0" y="0"/>
            <a:ext cx="3280680" cy="534240"/>
          </a:xfrm>
          <a:prstGeom prst="rect">
            <a:avLst/>
          </a:prstGeom>
        </p:spPr>
        <p:txBody>
          <a:bodyPr wrap="none" lIns="0" tIns="0" rIns="0" bIns="0"/>
          <a:lstStyle/>
          <a:p>
            <a:r>
              <a:rPr lang="pt-BR"/>
              <a:t>&lt;cabeçalho&gt;</a:t>
            </a:r>
            <a:endParaRPr/>
          </a:p>
        </p:txBody>
      </p:sp>
      <p:sp>
        <p:nvSpPr>
          <p:cNvPr id="151" name="PlaceHolder 3"/>
          <p:cNvSpPr>
            <a:spLocks noGrp="1"/>
          </p:cNvSpPr>
          <p:nvPr>
            <p:ph type="dt"/>
          </p:nvPr>
        </p:nvSpPr>
        <p:spPr>
          <a:xfrm>
            <a:off x="4278960" y="0"/>
            <a:ext cx="3280680" cy="534240"/>
          </a:xfrm>
          <a:prstGeom prst="rect">
            <a:avLst/>
          </a:prstGeom>
        </p:spPr>
        <p:txBody>
          <a:bodyPr wrap="none" lIns="0" tIns="0" rIns="0" bIns="0"/>
          <a:lstStyle/>
          <a:p>
            <a:pPr algn="r"/>
            <a:r>
              <a:rPr lang="pt-BR"/>
              <a:t>&lt;data/hora&gt;</a:t>
            </a:r>
            <a:endParaRPr/>
          </a:p>
        </p:txBody>
      </p:sp>
      <p:sp>
        <p:nvSpPr>
          <p:cNvPr id="152" name="PlaceHolder 4"/>
          <p:cNvSpPr>
            <a:spLocks noGrp="1"/>
          </p:cNvSpPr>
          <p:nvPr>
            <p:ph type="ftr"/>
          </p:nvPr>
        </p:nvSpPr>
        <p:spPr>
          <a:xfrm>
            <a:off x="0" y="10157400"/>
            <a:ext cx="3280680" cy="534240"/>
          </a:xfrm>
          <a:prstGeom prst="rect">
            <a:avLst/>
          </a:prstGeom>
        </p:spPr>
        <p:txBody>
          <a:bodyPr wrap="none" lIns="0" tIns="0" rIns="0" bIns="0" anchor="b"/>
          <a:lstStyle/>
          <a:p>
            <a:r>
              <a:rPr lang="pt-BR"/>
              <a:t>&lt;rodapé&gt;</a:t>
            </a:r>
            <a:endParaRPr/>
          </a:p>
        </p:txBody>
      </p:sp>
      <p:sp>
        <p:nvSpPr>
          <p:cNvPr id="153" name="PlaceHolder 5"/>
          <p:cNvSpPr>
            <a:spLocks noGrp="1"/>
          </p:cNvSpPr>
          <p:nvPr>
            <p:ph type="sldNum"/>
          </p:nvPr>
        </p:nvSpPr>
        <p:spPr>
          <a:xfrm>
            <a:off x="4278960" y="10157400"/>
            <a:ext cx="3280680" cy="534240"/>
          </a:xfrm>
          <a:prstGeom prst="rect">
            <a:avLst/>
          </a:prstGeom>
        </p:spPr>
        <p:txBody>
          <a:bodyPr wrap="none" lIns="0" tIns="0" rIns="0" bIns="0" anchor="b"/>
          <a:lstStyle/>
          <a:p>
            <a:pPr algn="r"/>
            <a:fld id="{B6E7530E-66A0-4E2C-A7C7-CDD1761D6892}" type="slidenum">
              <a:rPr lang="pt-BR"/>
              <a:pPr algn="r"/>
              <a:t>‹nº›</a:t>
            </a:fld>
            <a:endParaRPr/>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3" name="PlaceHolder 1"/>
          <p:cNvSpPr>
            <a:spLocks noGrp="1"/>
          </p:cNvSpPr>
          <p:nvPr>
            <p:ph type="body"/>
          </p:nvPr>
        </p:nvSpPr>
        <p:spPr>
          <a:xfrm>
            <a:off x="0" y="0"/>
            <a:ext cx="0" cy="0"/>
          </a:xfrm>
          <a:prstGeom prst="rect">
            <a:avLst/>
          </a:prstGeom>
        </p:spPr>
        <p:txBody>
          <a:bodyPr lIns="90000" tIns="45000" rIns="90000" bIns="45000"/>
          <a:lstStyle/>
          <a:p>
            <a:endParaRPr/>
          </a:p>
        </p:txBody>
      </p:sp>
      <p:sp>
        <p:nvSpPr>
          <p:cNvPr id="184" name="TextShape 2"/>
          <p:cNvSpPr txBox="1"/>
          <p:nvPr/>
        </p:nvSpPr>
        <p:spPr>
          <a:xfrm>
            <a:off x="0" y="0"/>
            <a:ext cx="0" cy="0"/>
          </a:xfrm>
          <a:prstGeom prst="rect">
            <a:avLst/>
          </a:prstGeom>
        </p:spPr>
        <p:txBody>
          <a:bodyPr lIns="90000" tIns="45000" rIns="90000" bIns="45000"/>
          <a:lstStyle/>
          <a:p>
            <a:pPr>
              <a:lnSpc>
                <a:spcPct val="100000"/>
              </a:lnSpc>
            </a:pPr>
            <a:fld id="{B9A06A54-C61D-48CD-AAA7-71819217A9D7}" type="slidenum">
              <a:rPr lang="pt-BR">
                <a:solidFill>
                  <a:srgbClr val="000000"/>
                </a:solidFill>
                <a:latin typeface="+mn-lt"/>
                <a:ea typeface="+mn-ea"/>
              </a:rPr>
              <a:pPr>
                <a:lnSpc>
                  <a:spcPct val="100000"/>
                </a:lnSpc>
              </a:pPr>
              <a:t>2</a:t>
            </a:fld>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5" name="PlaceHolder 1"/>
          <p:cNvSpPr>
            <a:spLocks noGrp="1"/>
          </p:cNvSpPr>
          <p:nvPr>
            <p:ph type="body"/>
          </p:nvPr>
        </p:nvSpPr>
        <p:spPr>
          <a:xfrm>
            <a:off x="0" y="0"/>
            <a:ext cx="0" cy="0"/>
          </a:xfrm>
          <a:prstGeom prst="rect">
            <a:avLst/>
          </a:prstGeom>
        </p:spPr>
        <p:txBody>
          <a:bodyPr lIns="90000" tIns="45000" rIns="90000" bIns="45000"/>
          <a:lstStyle/>
          <a:p>
            <a:endParaRPr/>
          </a:p>
        </p:txBody>
      </p:sp>
      <p:sp>
        <p:nvSpPr>
          <p:cNvPr id="186" name="TextShape 2"/>
          <p:cNvSpPr txBox="1"/>
          <p:nvPr/>
        </p:nvSpPr>
        <p:spPr>
          <a:xfrm>
            <a:off x="0" y="0"/>
            <a:ext cx="0" cy="0"/>
          </a:xfrm>
          <a:prstGeom prst="rect">
            <a:avLst/>
          </a:prstGeom>
        </p:spPr>
        <p:txBody>
          <a:bodyPr lIns="90000" tIns="45000" rIns="90000" bIns="45000"/>
          <a:lstStyle/>
          <a:p>
            <a:pPr>
              <a:lnSpc>
                <a:spcPct val="100000"/>
              </a:lnSpc>
            </a:pPr>
            <a:fld id="{55C36526-99D5-4D27-8FC0-2FCC120FD5DD}" type="slidenum">
              <a:rPr lang="pt-BR">
                <a:solidFill>
                  <a:srgbClr val="000000"/>
                </a:solidFill>
                <a:latin typeface="+mn-lt"/>
                <a:ea typeface="+mn-ea"/>
              </a:rPr>
              <a:pPr>
                <a:lnSpc>
                  <a:spcPct val="100000"/>
                </a:lnSpc>
              </a:pPr>
              <a:t>3</a:t>
            </a:fld>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381000" y="685800"/>
            <a:ext cx="6096000" cy="3429000"/>
          </a:xfrm>
          <a:prstGeom prst="rect">
            <a:avLst/>
          </a:prstGeom>
          <a:noFill/>
          <a:ln w="12700">
            <a:solidFill>
              <a:prstClr val="black"/>
            </a:solidFill>
          </a:ln>
        </p:spPr>
      </p:sp>
      <p:sp>
        <p:nvSpPr>
          <p:cNvPr id="3" name="Espaço Reservado para Anotações 2"/>
          <p:cNvSpPr>
            <a:spLocks noGrp="1"/>
          </p:cNvSpPr>
          <p:nvPr>
            <p:ph type="body" idx="1"/>
          </p:nvPr>
        </p:nvSpPr>
        <p:spPr/>
        <p:txBody>
          <a:bodyPr>
            <a:normAutofit/>
          </a:bodyPr>
          <a:lstStyle/>
          <a:p>
            <a:endParaRPr lang="pt-BR" dirty="0"/>
          </a:p>
        </p:txBody>
      </p:sp>
      <p:sp>
        <p:nvSpPr>
          <p:cNvPr id="4" name="Espaço Reservado para Número de Slide 3"/>
          <p:cNvSpPr>
            <a:spLocks noGrp="1"/>
          </p:cNvSpPr>
          <p:nvPr>
            <p:ph type="sldNum" idx="10"/>
          </p:nvPr>
        </p:nvSpPr>
        <p:spPr/>
        <p:txBody>
          <a:bodyPr/>
          <a:lstStyle/>
          <a:p>
            <a:pPr algn="r"/>
            <a:fld id="{B6E7530E-66A0-4E2C-A7C7-CDD1761D6892}" type="slidenum">
              <a:rPr lang="pt-BR" smtClean="0"/>
              <a:pPr algn="r"/>
              <a:t>6</a:t>
            </a:fld>
            <a:endParaRPr lang="pt-B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44"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45" name="PlaceHolder 2"/>
          <p:cNvSpPr>
            <a:spLocks noGrp="1"/>
          </p:cNvSpPr>
          <p:nvPr>
            <p:ph type="body"/>
          </p:nvPr>
        </p:nvSpPr>
        <p:spPr>
          <a:xfrm>
            <a:off x="1154880" y="2603520"/>
            <a:ext cx="8760960" cy="1629000"/>
          </a:xfrm>
          <a:prstGeom prst="rect">
            <a:avLst/>
          </a:prstGeom>
        </p:spPr>
        <p:txBody>
          <a:bodyPr wrap="none" lIns="0" tIns="0" rIns="0" bIns="0"/>
          <a:lstStyle/>
          <a:p>
            <a:endParaRPr/>
          </a:p>
        </p:txBody>
      </p:sp>
      <p:sp>
        <p:nvSpPr>
          <p:cNvPr id="46" name="PlaceHolder 3"/>
          <p:cNvSpPr>
            <a:spLocks noGrp="1"/>
          </p:cNvSpPr>
          <p:nvPr>
            <p:ph type="body"/>
          </p:nvPr>
        </p:nvSpPr>
        <p:spPr>
          <a:xfrm>
            <a:off x="1154880" y="4387320"/>
            <a:ext cx="8760960" cy="1629000"/>
          </a:xfrm>
          <a:prstGeom prst="rect">
            <a:avLst/>
          </a:prstGeom>
        </p:spPr>
        <p:txBody>
          <a:bodyPr wrap="none" lIns="0" tIns="0" rIns="0" bIns="0"/>
          <a:lstStyle/>
          <a:p>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47"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48"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49"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
        <p:nvSpPr>
          <p:cNvPr id="50" name="PlaceHolder 4"/>
          <p:cNvSpPr>
            <a:spLocks noGrp="1"/>
          </p:cNvSpPr>
          <p:nvPr>
            <p:ph type="body"/>
          </p:nvPr>
        </p:nvSpPr>
        <p:spPr>
          <a:xfrm>
            <a:off x="5643720" y="4387320"/>
            <a:ext cx="4275000" cy="1629000"/>
          </a:xfrm>
          <a:prstGeom prst="rect">
            <a:avLst/>
          </a:prstGeom>
        </p:spPr>
        <p:txBody>
          <a:bodyPr wrap="none" lIns="0" tIns="0" rIns="0" bIns="0"/>
          <a:lstStyle/>
          <a:p>
            <a:endParaRPr/>
          </a:p>
        </p:txBody>
      </p:sp>
      <p:sp>
        <p:nvSpPr>
          <p:cNvPr id="51" name="PlaceHolder 5"/>
          <p:cNvSpPr>
            <a:spLocks noGrp="1"/>
          </p:cNvSpPr>
          <p:nvPr>
            <p:ph type="body"/>
          </p:nvPr>
        </p:nvSpPr>
        <p:spPr>
          <a:xfrm>
            <a:off x="1154880" y="4387320"/>
            <a:ext cx="4275000" cy="1629000"/>
          </a:xfrm>
          <a:prstGeom prst="rect">
            <a:avLst/>
          </a:prstGeom>
        </p:spPr>
        <p:txBody>
          <a:bodyPr wrap="none" lIns="0" tIns="0" rIns="0" bIns="0"/>
          <a:lstStyle/>
          <a:p>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52"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53"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54"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70"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71" name="PlaceHolder 2"/>
          <p:cNvSpPr>
            <a:spLocks noGrp="1"/>
          </p:cNvSpPr>
          <p:nvPr>
            <p:ph type="subTitle"/>
          </p:nvPr>
        </p:nvSpPr>
        <p:spPr>
          <a:xfrm>
            <a:off x="1154880" y="2603520"/>
            <a:ext cx="8760960" cy="3416400"/>
          </a:xfrm>
          <a:prstGeom prst="rect">
            <a:avLst/>
          </a:prstGeom>
        </p:spPr>
        <p:txBody>
          <a:bodyPr wrap="none" lIns="0" tIns="0" rIns="0" bIns="0" anchor="ctr"/>
          <a:lstStyle/>
          <a:p>
            <a:pPr algn="ctr"/>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72"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73" name="PlaceHolder 2"/>
          <p:cNvSpPr>
            <a:spLocks noGrp="1"/>
          </p:cNvSpPr>
          <p:nvPr>
            <p:ph type="body"/>
          </p:nvPr>
        </p:nvSpPr>
        <p:spPr>
          <a:xfrm>
            <a:off x="1154880" y="2603520"/>
            <a:ext cx="8760960" cy="3416040"/>
          </a:xfrm>
          <a:prstGeom prst="rect">
            <a:avLst/>
          </a:prstGeom>
        </p:spPr>
        <p:txBody>
          <a:bodyPr wrap="none" lIns="0" tIns="0" rIns="0" bIns="0"/>
          <a:lstStyle/>
          <a:p>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74"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75" name="PlaceHolder 2"/>
          <p:cNvSpPr>
            <a:spLocks noGrp="1"/>
          </p:cNvSpPr>
          <p:nvPr>
            <p:ph type="body"/>
          </p:nvPr>
        </p:nvSpPr>
        <p:spPr>
          <a:xfrm>
            <a:off x="1154880" y="2603520"/>
            <a:ext cx="4275000" cy="3416040"/>
          </a:xfrm>
          <a:prstGeom prst="rect">
            <a:avLst/>
          </a:prstGeom>
        </p:spPr>
        <p:txBody>
          <a:bodyPr wrap="none" lIns="0" tIns="0" rIns="0" bIns="0"/>
          <a:lstStyle/>
          <a:p>
            <a:endParaRPr/>
          </a:p>
        </p:txBody>
      </p:sp>
      <p:sp>
        <p:nvSpPr>
          <p:cNvPr id="76" name="PlaceHolder 3"/>
          <p:cNvSpPr>
            <a:spLocks noGrp="1"/>
          </p:cNvSpPr>
          <p:nvPr>
            <p:ph type="body"/>
          </p:nvPr>
        </p:nvSpPr>
        <p:spPr>
          <a:xfrm>
            <a:off x="5643720" y="2603520"/>
            <a:ext cx="4275000" cy="3416040"/>
          </a:xfrm>
          <a:prstGeom prst="rect">
            <a:avLst/>
          </a:prstGeom>
        </p:spPr>
        <p:txBody>
          <a:bodyPr wrap="none" lIns="0" tIns="0" rIns="0" bIns="0"/>
          <a:lstStyle/>
          <a:p>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77"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78" name="PlaceHolder 1"/>
          <p:cNvSpPr>
            <a:spLocks noGrp="1"/>
          </p:cNvSpPr>
          <p:nvPr>
            <p:ph type="subTitle"/>
          </p:nvPr>
        </p:nvSpPr>
        <p:spPr>
          <a:xfrm>
            <a:off x="1154880" y="973800"/>
            <a:ext cx="8760960" cy="5045760"/>
          </a:xfrm>
          <a:prstGeom prst="rect">
            <a:avLst/>
          </a:prstGeom>
        </p:spPr>
        <p:txBody>
          <a:bodyPr wrap="none" lIns="0" tIns="0" rIns="0" bIns="0" anchor="ctr"/>
          <a:lstStyle/>
          <a:p>
            <a:pPr algn="ct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79"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80"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81" name="PlaceHolder 3"/>
          <p:cNvSpPr>
            <a:spLocks noGrp="1"/>
          </p:cNvSpPr>
          <p:nvPr>
            <p:ph type="body"/>
          </p:nvPr>
        </p:nvSpPr>
        <p:spPr>
          <a:xfrm>
            <a:off x="1154880" y="4387320"/>
            <a:ext cx="4275000" cy="1629000"/>
          </a:xfrm>
          <a:prstGeom prst="rect">
            <a:avLst/>
          </a:prstGeom>
        </p:spPr>
        <p:txBody>
          <a:bodyPr wrap="none" lIns="0" tIns="0" rIns="0" bIns="0"/>
          <a:lstStyle/>
          <a:p>
            <a:endParaRPr/>
          </a:p>
        </p:txBody>
      </p:sp>
      <p:sp>
        <p:nvSpPr>
          <p:cNvPr id="82" name="PlaceHolder 4"/>
          <p:cNvSpPr>
            <a:spLocks noGrp="1"/>
          </p:cNvSpPr>
          <p:nvPr>
            <p:ph type="body"/>
          </p:nvPr>
        </p:nvSpPr>
        <p:spPr>
          <a:xfrm>
            <a:off x="5643720" y="2603520"/>
            <a:ext cx="4275000" cy="3416040"/>
          </a:xfrm>
          <a:prstGeom prst="rect">
            <a:avLst/>
          </a:prstGeom>
        </p:spPr>
        <p:txBody>
          <a:bodyPr wrap="none" lIns="0" tIns="0" rIns="0" bIns="0"/>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23"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24" name="PlaceHolder 2"/>
          <p:cNvSpPr>
            <a:spLocks noGrp="1"/>
          </p:cNvSpPr>
          <p:nvPr>
            <p:ph type="subTitle"/>
          </p:nvPr>
        </p:nvSpPr>
        <p:spPr>
          <a:xfrm>
            <a:off x="1154880" y="2603520"/>
            <a:ext cx="8760960" cy="3416400"/>
          </a:xfrm>
          <a:prstGeom prst="rect">
            <a:avLst/>
          </a:prstGeom>
        </p:spPr>
        <p:txBody>
          <a:bodyPr wrap="none" lIns="0" tIns="0" rIns="0" bIns="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83"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84" name="PlaceHolder 2"/>
          <p:cNvSpPr>
            <a:spLocks noGrp="1"/>
          </p:cNvSpPr>
          <p:nvPr>
            <p:ph type="body"/>
          </p:nvPr>
        </p:nvSpPr>
        <p:spPr>
          <a:xfrm>
            <a:off x="1154880" y="2603520"/>
            <a:ext cx="4275000" cy="3416040"/>
          </a:xfrm>
          <a:prstGeom prst="rect">
            <a:avLst/>
          </a:prstGeom>
        </p:spPr>
        <p:txBody>
          <a:bodyPr wrap="none" lIns="0" tIns="0" rIns="0" bIns="0"/>
          <a:lstStyle/>
          <a:p>
            <a:endParaRPr/>
          </a:p>
        </p:txBody>
      </p:sp>
      <p:sp>
        <p:nvSpPr>
          <p:cNvPr id="85"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
        <p:nvSpPr>
          <p:cNvPr id="86" name="PlaceHolder 4"/>
          <p:cNvSpPr>
            <a:spLocks noGrp="1"/>
          </p:cNvSpPr>
          <p:nvPr>
            <p:ph type="body"/>
          </p:nvPr>
        </p:nvSpPr>
        <p:spPr>
          <a:xfrm>
            <a:off x="5643720" y="4387320"/>
            <a:ext cx="4275000" cy="1629000"/>
          </a:xfrm>
          <a:prstGeom prst="rect">
            <a:avLst/>
          </a:prstGeom>
        </p:spPr>
        <p:txBody>
          <a:bodyPr wrap="none" lIns="0" tIns="0" rIns="0" bIns="0"/>
          <a:lstStyle/>
          <a:p>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87"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88"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89"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
        <p:nvSpPr>
          <p:cNvPr id="90" name="PlaceHolder 4"/>
          <p:cNvSpPr>
            <a:spLocks noGrp="1"/>
          </p:cNvSpPr>
          <p:nvPr>
            <p:ph type="body"/>
          </p:nvPr>
        </p:nvSpPr>
        <p:spPr>
          <a:xfrm>
            <a:off x="1154880" y="4387320"/>
            <a:ext cx="8760600" cy="1629000"/>
          </a:xfrm>
          <a:prstGeom prst="rect">
            <a:avLst/>
          </a:prstGeom>
        </p:spPr>
        <p:txBody>
          <a:bodyPr wrap="none" lIns="0" tIns="0" rIns="0" bIns="0"/>
          <a:lstStyle/>
          <a:p>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91"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92" name="PlaceHolder 2"/>
          <p:cNvSpPr>
            <a:spLocks noGrp="1"/>
          </p:cNvSpPr>
          <p:nvPr>
            <p:ph type="body"/>
          </p:nvPr>
        </p:nvSpPr>
        <p:spPr>
          <a:xfrm>
            <a:off x="1154880" y="2603520"/>
            <a:ext cx="8760960" cy="1629000"/>
          </a:xfrm>
          <a:prstGeom prst="rect">
            <a:avLst/>
          </a:prstGeom>
        </p:spPr>
        <p:txBody>
          <a:bodyPr wrap="none" lIns="0" tIns="0" rIns="0" bIns="0"/>
          <a:lstStyle/>
          <a:p>
            <a:endParaRPr/>
          </a:p>
        </p:txBody>
      </p:sp>
      <p:sp>
        <p:nvSpPr>
          <p:cNvPr id="93" name="PlaceHolder 3"/>
          <p:cNvSpPr>
            <a:spLocks noGrp="1"/>
          </p:cNvSpPr>
          <p:nvPr>
            <p:ph type="body"/>
          </p:nvPr>
        </p:nvSpPr>
        <p:spPr>
          <a:xfrm>
            <a:off x="1154880" y="4387320"/>
            <a:ext cx="8760960" cy="1629000"/>
          </a:xfrm>
          <a:prstGeom prst="rect">
            <a:avLst/>
          </a:prstGeom>
        </p:spPr>
        <p:txBody>
          <a:bodyPr wrap="none" lIns="0" tIns="0" rIns="0" bIns="0"/>
          <a:lstStyle/>
          <a:p>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94"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95"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96"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
        <p:nvSpPr>
          <p:cNvPr id="97" name="PlaceHolder 4"/>
          <p:cNvSpPr>
            <a:spLocks noGrp="1"/>
          </p:cNvSpPr>
          <p:nvPr>
            <p:ph type="body"/>
          </p:nvPr>
        </p:nvSpPr>
        <p:spPr>
          <a:xfrm>
            <a:off x="5643720" y="4387320"/>
            <a:ext cx="4275000" cy="1629000"/>
          </a:xfrm>
          <a:prstGeom prst="rect">
            <a:avLst/>
          </a:prstGeom>
        </p:spPr>
        <p:txBody>
          <a:bodyPr wrap="none" lIns="0" tIns="0" rIns="0" bIns="0"/>
          <a:lstStyle/>
          <a:p>
            <a:endParaRPr/>
          </a:p>
        </p:txBody>
      </p:sp>
      <p:sp>
        <p:nvSpPr>
          <p:cNvPr id="98" name="PlaceHolder 5"/>
          <p:cNvSpPr>
            <a:spLocks noGrp="1"/>
          </p:cNvSpPr>
          <p:nvPr>
            <p:ph type="body"/>
          </p:nvPr>
        </p:nvSpPr>
        <p:spPr>
          <a:xfrm>
            <a:off x="1154880" y="4387320"/>
            <a:ext cx="4275000" cy="1629000"/>
          </a:xfrm>
          <a:prstGeom prst="rect">
            <a:avLst/>
          </a:prstGeom>
        </p:spPr>
        <p:txBody>
          <a:bodyPr wrap="none" lIns="0" tIns="0" rIns="0" bIns="0"/>
          <a:lstStyle/>
          <a:p>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99"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00"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101"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117"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18" name="PlaceHolder 2"/>
          <p:cNvSpPr>
            <a:spLocks noGrp="1"/>
          </p:cNvSpPr>
          <p:nvPr>
            <p:ph type="subTitle"/>
          </p:nvPr>
        </p:nvSpPr>
        <p:spPr>
          <a:xfrm>
            <a:off x="1154880" y="2603520"/>
            <a:ext cx="8760960" cy="3416400"/>
          </a:xfrm>
          <a:prstGeom prst="rect">
            <a:avLst/>
          </a:prstGeom>
        </p:spPr>
        <p:txBody>
          <a:bodyPr wrap="none" lIns="0" tIns="0" rIns="0" bIns="0" anchor="ctr"/>
          <a:lstStyle/>
          <a:p>
            <a:pPr algn="ctr"/>
            <a:endParaRPr/>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119"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20" name="PlaceHolder 2"/>
          <p:cNvSpPr>
            <a:spLocks noGrp="1"/>
          </p:cNvSpPr>
          <p:nvPr>
            <p:ph type="body"/>
          </p:nvPr>
        </p:nvSpPr>
        <p:spPr>
          <a:xfrm>
            <a:off x="1154880" y="2603520"/>
            <a:ext cx="8760960" cy="3416040"/>
          </a:xfrm>
          <a:prstGeom prst="rect">
            <a:avLst/>
          </a:prstGeom>
        </p:spPr>
        <p:txBody>
          <a:bodyPr wrap="none" lIns="0" tIns="0" rIns="0" bIns="0"/>
          <a:lstStyle/>
          <a:p>
            <a:endParaRPr/>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121"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22" name="PlaceHolder 2"/>
          <p:cNvSpPr>
            <a:spLocks noGrp="1"/>
          </p:cNvSpPr>
          <p:nvPr>
            <p:ph type="body"/>
          </p:nvPr>
        </p:nvSpPr>
        <p:spPr>
          <a:xfrm>
            <a:off x="1154880" y="2603520"/>
            <a:ext cx="4275000" cy="3416040"/>
          </a:xfrm>
          <a:prstGeom prst="rect">
            <a:avLst/>
          </a:prstGeom>
        </p:spPr>
        <p:txBody>
          <a:bodyPr wrap="none" lIns="0" tIns="0" rIns="0" bIns="0"/>
          <a:lstStyle/>
          <a:p>
            <a:endParaRPr/>
          </a:p>
        </p:txBody>
      </p:sp>
      <p:sp>
        <p:nvSpPr>
          <p:cNvPr id="123" name="PlaceHolder 3"/>
          <p:cNvSpPr>
            <a:spLocks noGrp="1"/>
          </p:cNvSpPr>
          <p:nvPr>
            <p:ph type="body"/>
          </p:nvPr>
        </p:nvSpPr>
        <p:spPr>
          <a:xfrm>
            <a:off x="5643720" y="2603520"/>
            <a:ext cx="4275000" cy="3416040"/>
          </a:xfrm>
          <a:prstGeom prst="rect">
            <a:avLst/>
          </a:prstGeom>
        </p:spPr>
        <p:txBody>
          <a:bodyPr wrap="none" lIns="0" tIns="0" rIns="0" bIns="0"/>
          <a:lstStyle/>
          <a:p>
            <a:endParaRPr/>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124"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25"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26" name="PlaceHolder 2"/>
          <p:cNvSpPr>
            <a:spLocks noGrp="1"/>
          </p:cNvSpPr>
          <p:nvPr>
            <p:ph type="body"/>
          </p:nvPr>
        </p:nvSpPr>
        <p:spPr>
          <a:xfrm>
            <a:off x="1154880" y="2603520"/>
            <a:ext cx="8760960" cy="3416040"/>
          </a:xfrm>
          <a:prstGeom prst="rect">
            <a:avLst/>
          </a:prstGeom>
        </p:spPr>
        <p:txBody>
          <a:bodyPr wrap="none" lIns="0" tIns="0" rIns="0" bIns="0"/>
          <a:lstStyle/>
          <a:p>
            <a:endParaRPr/>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125" name="PlaceHolder 1"/>
          <p:cNvSpPr>
            <a:spLocks noGrp="1"/>
          </p:cNvSpPr>
          <p:nvPr>
            <p:ph type="subTitle"/>
          </p:nvPr>
        </p:nvSpPr>
        <p:spPr>
          <a:xfrm>
            <a:off x="1154880" y="973800"/>
            <a:ext cx="8760960" cy="5045760"/>
          </a:xfrm>
          <a:prstGeom prst="rect">
            <a:avLst/>
          </a:prstGeom>
        </p:spPr>
        <p:txBody>
          <a:bodyPr wrap="none" lIns="0" tIns="0" rIns="0" bIns="0" anchor="ctr"/>
          <a:lstStyle/>
          <a:p>
            <a:pPr algn="ctr"/>
            <a:endParaRPr/>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126"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27"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128" name="PlaceHolder 3"/>
          <p:cNvSpPr>
            <a:spLocks noGrp="1"/>
          </p:cNvSpPr>
          <p:nvPr>
            <p:ph type="body"/>
          </p:nvPr>
        </p:nvSpPr>
        <p:spPr>
          <a:xfrm>
            <a:off x="1154880" y="4387320"/>
            <a:ext cx="4275000" cy="1629000"/>
          </a:xfrm>
          <a:prstGeom prst="rect">
            <a:avLst/>
          </a:prstGeom>
        </p:spPr>
        <p:txBody>
          <a:bodyPr wrap="none" lIns="0" tIns="0" rIns="0" bIns="0"/>
          <a:lstStyle/>
          <a:p>
            <a:endParaRPr/>
          </a:p>
        </p:txBody>
      </p:sp>
      <p:sp>
        <p:nvSpPr>
          <p:cNvPr id="129" name="PlaceHolder 4"/>
          <p:cNvSpPr>
            <a:spLocks noGrp="1"/>
          </p:cNvSpPr>
          <p:nvPr>
            <p:ph type="body"/>
          </p:nvPr>
        </p:nvSpPr>
        <p:spPr>
          <a:xfrm>
            <a:off x="5643720" y="2603520"/>
            <a:ext cx="4275000" cy="3416040"/>
          </a:xfrm>
          <a:prstGeom prst="rect">
            <a:avLst/>
          </a:prstGeom>
        </p:spPr>
        <p:txBody>
          <a:bodyPr wrap="none" lIns="0" tIns="0" rIns="0" bIns="0"/>
          <a:lstStyle/>
          <a:p>
            <a:endParaRPr/>
          </a:p>
        </p:txBody>
      </p:sp>
    </p:spTree>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130"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31" name="PlaceHolder 2"/>
          <p:cNvSpPr>
            <a:spLocks noGrp="1"/>
          </p:cNvSpPr>
          <p:nvPr>
            <p:ph type="body"/>
          </p:nvPr>
        </p:nvSpPr>
        <p:spPr>
          <a:xfrm>
            <a:off x="1154880" y="2603520"/>
            <a:ext cx="4275000" cy="3416040"/>
          </a:xfrm>
          <a:prstGeom prst="rect">
            <a:avLst/>
          </a:prstGeom>
        </p:spPr>
        <p:txBody>
          <a:bodyPr wrap="none" lIns="0" tIns="0" rIns="0" bIns="0"/>
          <a:lstStyle/>
          <a:p>
            <a:endParaRPr/>
          </a:p>
        </p:txBody>
      </p:sp>
      <p:sp>
        <p:nvSpPr>
          <p:cNvPr id="132"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
        <p:nvSpPr>
          <p:cNvPr id="133" name="PlaceHolder 4"/>
          <p:cNvSpPr>
            <a:spLocks noGrp="1"/>
          </p:cNvSpPr>
          <p:nvPr>
            <p:ph type="body"/>
          </p:nvPr>
        </p:nvSpPr>
        <p:spPr>
          <a:xfrm>
            <a:off x="5643720" y="4387320"/>
            <a:ext cx="4275000" cy="1629000"/>
          </a:xfrm>
          <a:prstGeom prst="rect">
            <a:avLst/>
          </a:prstGeom>
        </p:spPr>
        <p:txBody>
          <a:bodyPr wrap="none" lIns="0" tIns="0" rIns="0" bIns="0"/>
          <a:lstStyle/>
          <a:p>
            <a:endParaRPr/>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134"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35"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136"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
        <p:nvSpPr>
          <p:cNvPr id="137" name="PlaceHolder 4"/>
          <p:cNvSpPr>
            <a:spLocks noGrp="1"/>
          </p:cNvSpPr>
          <p:nvPr>
            <p:ph type="body"/>
          </p:nvPr>
        </p:nvSpPr>
        <p:spPr>
          <a:xfrm>
            <a:off x="1154880" y="4387320"/>
            <a:ext cx="8760600" cy="1629000"/>
          </a:xfrm>
          <a:prstGeom prst="rect">
            <a:avLst/>
          </a:prstGeom>
        </p:spPr>
        <p:txBody>
          <a:bodyPr wrap="none" lIns="0" tIns="0" rIns="0" bIns="0"/>
          <a:lstStyle/>
          <a:p>
            <a:endParaRPr/>
          </a:p>
        </p:txBody>
      </p:sp>
    </p:spTree>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138"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39" name="PlaceHolder 2"/>
          <p:cNvSpPr>
            <a:spLocks noGrp="1"/>
          </p:cNvSpPr>
          <p:nvPr>
            <p:ph type="body"/>
          </p:nvPr>
        </p:nvSpPr>
        <p:spPr>
          <a:xfrm>
            <a:off x="1154880" y="2603520"/>
            <a:ext cx="8760960" cy="1629000"/>
          </a:xfrm>
          <a:prstGeom prst="rect">
            <a:avLst/>
          </a:prstGeom>
        </p:spPr>
        <p:txBody>
          <a:bodyPr wrap="none" lIns="0" tIns="0" rIns="0" bIns="0"/>
          <a:lstStyle/>
          <a:p>
            <a:endParaRPr/>
          </a:p>
        </p:txBody>
      </p:sp>
      <p:sp>
        <p:nvSpPr>
          <p:cNvPr id="140" name="PlaceHolder 3"/>
          <p:cNvSpPr>
            <a:spLocks noGrp="1"/>
          </p:cNvSpPr>
          <p:nvPr>
            <p:ph type="body"/>
          </p:nvPr>
        </p:nvSpPr>
        <p:spPr>
          <a:xfrm>
            <a:off x="1154880" y="4387320"/>
            <a:ext cx="8760960" cy="1629000"/>
          </a:xfrm>
          <a:prstGeom prst="rect">
            <a:avLst/>
          </a:prstGeom>
        </p:spPr>
        <p:txBody>
          <a:bodyPr wrap="none" lIns="0" tIns="0" rIns="0" bIns="0"/>
          <a:lstStyle/>
          <a:p>
            <a:endParaRPr/>
          </a:p>
        </p:txBody>
      </p:sp>
    </p:spTree>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141"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42"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143"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
        <p:nvSpPr>
          <p:cNvPr id="144" name="PlaceHolder 4"/>
          <p:cNvSpPr>
            <a:spLocks noGrp="1"/>
          </p:cNvSpPr>
          <p:nvPr>
            <p:ph type="body"/>
          </p:nvPr>
        </p:nvSpPr>
        <p:spPr>
          <a:xfrm>
            <a:off x="5643720" y="4387320"/>
            <a:ext cx="4275000" cy="1629000"/>
          </a:xfrm>
          <a:prstGeom prst="rect">
            <a:avLst/>
          </a:prstGeom>
        </p:spPr>
        <p:txBody>
          <a:bodyPr wrap="none" lIns="0" tIns="0" rIns="0" bIns="0"/>
          <a:lstStyle/>
          <a:p>
            <a:endParaRPr/>
          </a:p>
        </p:txBody>
      </p:sp>
      <p:sp>
        <p:nvSpPr>
          <p:cNvPr id="145" name="PlaceHolder 5"/>
          <p:cNvSpPr>
            <a:spLocks noGrp="1"/>
          </p:cNvSpPr>
          <p:nvPr>
            <p:ph type="body"/>
          </p:nvPr>
        </p:nvSpPr>
        <p:spPr>
          <a:xfrm>
            <a:off x="1154880" y="4387320"/>
            <a:ext cx="4275000" cy="1629000"/>
          </a:xfrm>
          <a:prstGeom prst="rect">
            <a:avLst/>
          </a:prstGeom>
        </p:spPr>
        <p:txBody>
          <a:bodyPr wrap="none" lIns="0" tIns="0" rIns="0" bIns="0"/>
          <a:lstStyle/>
          <a:p>
            <a:endParaRPr/>
          </a:p>
        </p:txBody>
      </p:sp>
    </p:spTree>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146"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147"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148"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27"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28" name="PlaceHolder 2"/>
          <p:cNvSpPr>
            <a:spLocks noGrp="1"/>
          </p:cNvSpPr>
          <p:nvPr>
            <p:ph type="body"/>
          </p:nvPr>
        </p:nvSpPr>
        <p:spPr>
          <a:xfrm>
            <a:off x="1154880" y="2603520"/>
            <a:ext cx="4275000" cy="3416040"/>
          </a:xfrm>
          <a:prstGeom prst="rect">
            <a:avLst/>
          </a:prstGeom>
        </p:spPr>
        <p:txBody>
          <a:bodyPr wrap="none" lIns="0" tIns="0" rIns="0" bIns="0"/>
          <a:lstStyle/>
          <a:p>
            <a:endParaRPr/>
          </a:p>
        </p:txBody>
      </p:sp>
      <p:sp>
        <p:nvSpPr>
          <p:cNvPr id="29" name="PlaceHolder 3"/>
          <p:cNvSpPr>
            <a:spLocks noGrp="1"/>
          </p:cNvSpPr>
          <p:nvPr>
            <p:ph type="body"/>
          </p:nvPr>
        </p:nvSpPr>
        <p:spPr>
          <a:xfrm>
            <a:off x="5643720" y="2603520"/>
            <a:ext cx="4275000" cy="3416040"/>
          </a:xfrm>
          <a:prstGeom prst="rect">
            <a:avLst/>
          </a:prstGeom>
        </p:spPr>
        <p:txBody>
          <a:bodyPr wrap="none" lIns="0" tIns="0" rIns="0" bIns="0"/>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0"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31" name="PlaceHolder 1"/>
          <p:cNvSpPr>
            <a:spLocks noGrp="1"/>
          </p:cNvSpPr>
          <p:nvPr>
            <p:ph type="subTitle"/>
          </p:nvPr>
        </p:nvSpPr>
        <p:spPr>
          <a:xfrm>
            <a:off x="1154880" y="973800"/>
            <a:ext cx="8760960" cy="5045760"/>
          </a:xfrm>
          <a:prstGeom prst="rect">
            <a:avLst/>
          </a:prstGeom>
        </p:spPr>
        <p:txBody>
          <a:bodyPr wrap="none" lIns="0" tIns="0" rIns="0" bIns="0" anchor="ctr"/>
          <a:lstStyle/>
          <a:p>
            <a:pPr algn="ct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32"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33"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34" name="PlaceHolder 3"/>
          <p:cNvSpPr>
            <a:spLocks noGrp="1"/>
          </p:cNvSpPr>
          <p:nvPr>
            <p:ph type="body"/>
          </p:nvPr>
        </p:nvSpPr>
        <p:spPr>
          <a:xfrm>
            <a:off x="1154880" y="4387320"/>
            <a:ext cx="4275000" cy="1629000"/>
          </a:xfrm>
          <a:prstGeom prst="rect">
            <a:avLst/>
          </a:prstGeom>
        </p:spPr>
        <p:txBody>
          <a:bodyPr wrap="none" lIns="0" tIns="0" rIns="0" bIns="0"/>
          <a:lstStyle/>
          <a:p>
            <a:endParaRPr/>
          </a:p>
        </p:txBody>
      </p:sp>
      <p:sp>
        <p:nvSpPr>
          <p:cNvPr id="35" name="PlaceHolder 4"/>
          <p:cNvSpPr>
            <a:spLocks noGrp="1"/>
          </p:cNvSpPr>
          <p:nvPr>
            <p:ph type="body"/>
          </p:nvPr>
        </p:nvSpPr>
        <p:spPr>
          <a:xfrm>
            <a:off x="5643720" y="2603520"/>
            <a:ext cx="4275000" cy="3416040"/>
          </a:xfrm>
          <a:prstGeom prst="rect">
            <a:avLst/>
          </a:prstGeom>
        </p:spPr>
        <p:txBody>
          <a:bodyPr wrap="none" lIns="0" tIns="0" rIns="0" bIns="0"/>
          <a:lstStyle/>
          <a:p>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36"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37" name="PlaceHolder 2"/>
          <p:cNvSpPr>
            <a:spLocks noGrp="1"/>
          </p:cNvSpPr>
          <p:nvPr>
            <p:ph type="body"/>
          </p:nvPr>
        </p:nvSpPr>
        <p:spPr>
          <a:xfrm>
            <a:off x="1154880" y="2603520"/>
            <a:ext cx="4275000" cy="3416040"/>
          </a:xfrm>
          <a:prstGeom prst="rect">
            <a:avLst/>
          </a:prstGeom>
        </p:spPr>
        <p:txBody>
          <a:bodyPr wrap="none" lIns="0" tIns="0" rIns="0" bIns="0"/>
          <a:lstStyle/>
          <a:p>
            <a:endParaRPr/>
          </a:p>
        </p:txBody>
      </p:sp>
      <p:sp>
        <p:nvSpPr>
          <p:cNvPr id="38"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
        <p:nvSpPr>
          <p:cNvPr id="39" name="PlaceHolder 4"/>
          <p:cNvSpPr>
            <a:spLocks noGrp="1"/>
          </p:cNvSpPr>
          <p:nvPr>
            <p:ph type="body"/>
          </p:nvPr>
        </p:nvSpPr>
        <p:spPr>
          <a:xfrm>
            <a:off x="5643720" y="4387320"/>
            <a:ext cx="4275000" cy="1629000"/>
          </a:xfrm>
          <a:prstGeom prst="rect">
            <a:avLst/>
          </a:prstGeom>
        </p:spPr>
        <p:txBody>
          <a:bodyPr wrap="none" lIns="0" tIns="0" rIns="0" bIns="0"/>
          <a:lstStyle/>
          <a:p>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40" name="PlaceHolder 1"/>
          <p:cNvSpPr>
            <a:spLocks noGrp="1"/>
          </p:cNvSpPr>
          <p:nvPr>
            <p:ph type="title"/>
          </p:nvPr>
        </p:nvSpPr>
        <p:spPr>
          <a:xfrm>
            <a:off x="1154880" y="973800"/>
            <a:ext cx="8760960" cy="707040"/>
          </a:xfrm>
          <a:prstGeom prst="rect">
            <a:avLst/>
          </a:prstGeom>
        </p:spPr>
        <p:txBody>
          <a:bodyPr wrap="none" lIns="0" tIns="0" rIns="0" bIns="0" anchor="ctr"/>
          <a:lstStyle/>
          <a:p>
            <a:endParaRPr/>
          </a:p>
        </p:txBody>
      </p:sp>
      <p:sp>
        <p:nvSpPr>
          <p:cNvPr id="41" name="PlaceHolder 2"/>
          <p:cNvSpPr>
            <a:spLocks noGrp="1"/>
          </p:cNvSpPr>
          <p:nvPr>
            <p:ph type="body"/>
          </p:nvPr>
        </p:nvSpPr>
        <p:spPr>
          <a:xfrm>
            <a:off x="1154880" y="2603520"/>
            <a:ext cx="4275000" cy="1629000"/>
          </a:xfrm>
          <a:prstGeom prst="rect">
            <a:avLst/>
          </a:prstGeom>
        </p:spPr>
        <p:txBody>
          <a:bodyPr wrap="none" lIns="0" tIns="0" rIns="0" bIns="0"/>
          <a:lstStyle/>
          <a:p>
            <a:endParaRPr/>
          </a:p>
        </p:txBody>
      </p:sp>
      <p:sp>
        <p:nvSpPr>
          <p:cNvPr id="42" name="PlaceHolder 3"/>
          <p:cNvSpPr>
            <a:spLocks noGrp="1"/>
          </p:cNvSpPr>
          <p:nvPr>
            <p:ph type="body"/>
          </p:nvPr>
        </p:nvSpPr>
        <p:spPr>
          <a:xfrm>
            <a:off x="5643720" y="2603520"/>
            <a:ext cx="4275000" cy="1629000"/>
          </a:xfrm>
          <a:prstGeom prst="rect">
            <a:avLst/>
          </a:prstGeom>
        </p:spPr>
        <p:txBody>
          <a:bodyPr wrap="none" lIns="0" tIns="0" rIns="0" bIns="0"/>
          <a:lstStyle/>
          <a:p>
            <a:endParaRPr/>
          </a:p>
        </p:txBody>
      </p:sp>
      <p:sp>
        <p:nvSpPr>
          <p:cNvPr id="43" name="PlaceHolder 4"/>
          <p:cNvSpPr>
            <a:spLocks noGrp="1"/>
          </p:cNvSpPr>
          <p:nvPr>
            <p:ph type="body"/>
          </p:nvPr>
        </p:nvSpPr>
        <p:spPr>
          <a:xfrm>
            <a:off x="1154880" y="4387320"/>
            <a:ext cx="8760600" cy="1629000"/>
          </a:xfrm>
          <a:prstGeom prst="rect">
            <a:avLst/>
          </a:prstGeom>
        </p:spPr>
        <p:txBody>
          <a:bodyPr wrap="none" lIns="0" tIns="0" rIns="0" bIns="0"/>
          <a:lstStyle/>
          <a:p>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jpeg"/></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13" Type="http://schemas.openxmlformats.org/officeDocument/2006/relationships/theme" Target="../theme/theme2.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slideLayout" Target="../slideLayouts/slideLayout24.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 Id="rId14" Type="http://schemas.openxmlformats.org/officeDocument/2006/relationships/image" Target="../media/image1.jpeg"/></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2.xml"/><Relationship Id="rId13" Type="http://schemas.openxmlformats.org/officeDocument/2006/relationships/theme" Target="../theme/theme3.xml"/><Relationship Id="rId3" Type="http://schemas.openxmlformats.org/officeDocument/2006/relationships/slideLayout" Target="../slideLayouts/slideLayout27.xml"/><Relationship Id="rId7" Type="http://schemas.openxmlformats.org/officeDocument/2006/relationships/slideLayout" Target="../slideLayouts/slideLayout31.xml"/><Relationship Id="rId12" Type="http://schemas.openxmlformats.org/officeDocument/2006/relationships/slideLayout" Target="../slideLayouts/slideLayout36.xml"/><Relationship Id="rId2" Type="http://schemas.openxmlformats.org/officeDocument/2006/relationships/slideLayout" Target="../slideLayouts/slideLayout26.xml"/><Relationship Id="rId1" Type="http://schemas.openxmlformats.org/officeDocument/2006/relationships/slideLayout" Target="../slideLayouts/slideLayout25.xml"/><Relationship Id="rId6" Type="http://schemas.openxmlformats.org/officeDocument/2006/relationships/slideLayout" Target="../slideLayouts/slideLayout30.xml"/><Relationship Id="rId11" Type="http://schemas.openxmlformats.org/officeDocument/2006/relationships/slideLayout" Target="../slideLayouts/slideLayout35.xml"/><Relationship Id="rId5" Type="http://schemas.openxmlformats.org/officeDocument/2006/relationships/slideLayout" Target="../slideLayouts/slideLayout29.xml"/><Relationship Id="rId10" Type="http://schemas.openxmlformats.org/officeDocument/2006/relationships/slideLayout" Target="../slideLayouts/slideLayout34.xml"/><Relationship Id="rId4" Type="http://schemas.openxmlformats.org/officeDocument/2006/relationships/slideLayout" Target="../slideLayouts/slideLayout28.xml"/><Relationship Id="rId9" Type="http://schemas.openxmlformats.org/officeDocument/2006/relationships/slideLayout" Target="../slideLayouts/slideLayout33.xml"/><Relationship Id="rId14" Type="http://schemas.openxmlformats.org/officeDocument/2006/relationships/image" Target="../media/image1.jpe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3" name="CustomShape 1"/>
          <p:cNvSpPr/>
          <p:nvPr/>
        </p:nvSpPr>
        <p:spPr>
          <a:xfrm>
            <a:off x="0" y="0"/>
            <a:ext cx="12191760" cy="6857640"/>
          </a:xfrm>
          <a:prstGeom prst="rect">
            <a:avLst/>
          </a:prstGeom>
          <a:blipFill>
            <a:blip r:embed="rId14" cstate="print"/>
          </a:blipFill>
        </p:spPr>
      </p:sp>
      <p:sp>
        <p:nvSpPr>
          <p:cNvPr id="24" name="CustomShape 2"/>
          <p:cNvSpPr/>
          <p:nvPr/>
        </p:nvSpPr>
        <p:spPr>
          <a:xfrm>
            <a:off x="3240" y="2666880"/>
            <a:ext cx="4190760" cy="4190760"/>
          </a:xfrm>
          <a:prstGeom prst="ellipse">
            <a:avLst/>
          </a:prstGeom>
          <a:gradFill>
            <a:gsLst>
              <a:gs pos="0">
                <a:srgbClr val="F7F7F7"/>
              </a:gs>
              <a:gs pos="100000">
                <a:srgbClr val="F7F7F7"/>
              </a:gs>
            </a:gsLst>
            <a:path path="circle"/>
          </a:gradFill>
        </p:spPr>
      </p:sp>
      <p:sp>
        <p:nvSpPr>
          <p:cNvPr id="2" name="CustomShape 3"/>
          <p:cNvSpPr/>
          <p:nvPr/>
        </p:nvSpPr>
        <p:spPr>
          <a:xfrm>
            <a:off x="1800" y="2895480"/>
            <a:ext cx="2361960" cy="2361960"/>
          </a:xfrm>
          <a:prstGeom prst="ellipse">
            <a:avLst/>
          </a:prstGeom>
          <a:gradFill>
            <a:gsLst>
              <a:gs pos="0">
                <a:srgbClr val="F7F7F7"/>
              </a:gs>
              <a:gs pos="100000">
                <a:srgbClr val="F7F7F7"/>
              </a:gs>
            </a:gsLst>
            <a:path path="circle"/>
          </a:gradFill>
        </p:spPr>
      </p:sp>
      <p:sp>
        <p:nvSpPr>
          <p:cNvPr id="3" name="CustomShape 4"/>
          <p:cNvSpPr/>
          <p:nvPr/>
        </p:nvSpPr>
        <p:spPr>
          <a:xfrm>
            <a:off x="8609040" y="1676520"/>
            <a:ext cx="2819160" cy="2819160"/>
          </a:xfrm>
          <a:prstGeom prst="ellipse">
            <a:avLst/>
          </a:prstGeom>
          <a:gradFill>
            <a:gsLst>
              <a:gs pos="0">
                <a:srgbClr val="F7F7F7"/>
              </a:gs>
              <a:gs pos="100000">
                <a:srgbClr val="F7F7F7"/>
              </a:gs>
            </a:gsLst>
            <a:path path="circle"/>
          </a:gradFill>
        </p:spPr>
      </p:sp>
      <p:sp>
        <p:nvSpPr>
          <p:cNvPr id="4" name="CustomShape 5"/>
          <p:cNvSpPr/>
          <p:nvPr/>
        </p:nvSpPr>
        <p:spPr>
          <a:xfrm>
            <a:off x="7999560" y="-2520"/>
            <a:ext cx="1599840" cy="1599840"/>
          </a:xfrm>
          <a:prstGeom prst="ellipse">
            <a:avLst/>
          </a:prstGeom>
          <a:gradFill>
            <a:gsLst>
              <a:gs pos="0">
                <a:srgbClr val="F7F7F7"/>
              </a:gs>
              <a:gs pos="100000">
                <a:srgbClr val="F7F7F7"/>
              </a:gs>
            </a:gsLst>
            <a:path path="circle"/>
          </a:gradFill>
        </p:spPr>
      </p:sp>
      <p:sp>
        <p:nvSpPr>
          <p:cNvPr id="5" name="CustomShape 6"/>
          <p:cNvSpPr/>
          <p:nvPr/>
        </p:nvSpPr>
        <p:spPr>
          <a:xfrm>
            <a:off x="8609040" y="5874120"/>
            <a:ext cx="990360" cy="990360"/>
          </a:xfrm>
          <a:prstGeom prst="ellipse">
            <a:avLst/>
          </a:prstGeom>
          <a:gradFill>
            <a:gsLst>
              <a:gs pos="0">
                <a:srgbClr val="F7F7F7"/>
              </a:gs>
              <a:gs pos="100000">
                <a:srgbClr val="F7F7F7"/>
              </a:gs>
            </a:gsLst>
            <a:path path="circle"/>
          </a:gradFill>
        </p:spPr>
      </p:sp>
      <p:sp>
        <p:nvSpPr>
          <p:cNvPr id="6" name="CustomShape 7"/>
          <p:cNvSpPr/>
          <p:nvPr/>
        </p:nvSpPr>
        <p:spPr>
          <a:xfrm>
            <a:off x="8477640" y="2082600"/>
            <a:ext cx="3299040" cy="440640"/>
          </a:xfrm>
          <a:prstGeom prst="rect">
            <a:avLst/>
          </a:prstGeom>
          <a:solidFill>
            <a:srgbClr val="FFFFFF"/>
          </a:solidFill>
        </p:spPr>
      </p:sp>
      <p:sp>
        <p:nvSpPr>
          <p:cNvPr id="7" name="CustomShape 8"/>
          <p:cNvSpPr/>
          <p:nvPr/>
        </p:nvSpPr>
        <p:spPr>
          <a:xfrm>
            <a:off x="459360" y="1866240"/>
            <a:ext cx="11277360" cy="4533480"/>
          </a:xfrm>
          <a:prstGeom prst="rect">
            <a:avLst/>
          </a:prstGeom>
          <a:solidFill>
            <a:srgbClr val="FFFFFF"/>
          </a:solidFill>
        </p:spPr>
      </p:sp>
      <p:sp>
        <p:nvSpPr>
          <p:cNvPr id="8" name="CustomShape 9"/>
          <p:cNvSpPr/>
          <p:nvPr/>
        </p:nvSpPr>
        <p:spPr>
          <a:xfrm>
            <a:off x="0" y="1440"/>
            <a:ext cx="12191760" cy="6856200"/>
          </a:xfrm>
          <a:prstGeom prst="rect">
            <a:avLst/>
          </a:prstGeom>
          <a:solidFill>
            <a:srgbClr val="FFFFFF"/>
          </a:solidFill>
        </p:spPr>
      </p:sp>
      <p:sp>
        <p:nvSpPr>
          <p:cNvPr id="9" name="CustomShape 10"/>
          <p:cNvSpPr/>
          <p:nvPr/>
        </p:nvSpPr>
        <p:spPr>
          <a:xfrm>
            <a:off x="10437840" y="0"/>
            <a:ext cx="685440" cy="1142640"/>
          </a:xfrm>
          <a:prstGeom prst="rect">
            <a:avLst/>
          </a:prstGeom>
          <a:solidFill>
            <a:srgbClr val="ACD433"/>
          </a:solidFill>
        </p:spPr>
      </p:sp>
      <p:sp>
        <p:nvSpPr>
          <p:cNvPr id="10" name="CustomShape 11"/>
          <p:cNvSpPr/>
          <p:nvPr/>
        </p:nvSpPr>
        <p:spPr>
          <a:xfrm>
            <a:off x="0" y="0"/>
            <a:ext cx="12191760" cy="6857640"/>
          </a:xfrm>
          <a:prstGeom prst="rect">
            <a:avLst/>
          </a:prstGeom>
          <a:blipFill>
            <a:blip r:embed="rId14" cstate="print"/>
          </a:blipFill>
        </p:spPr>
      </p:sp>
      <p:sp>
        <p:nvSpPr>
          <p:cNvPr id="11" name="CustomShape 12"/>
          <p:cNvSpPr/>
          <p:nvPr/>
        </p:nvSpPr>
        <p:spPr>
          <a:xfrm>
            <a:off x="3240" y="2666880"/>
            <a:ext cx="4190760" cy="4190760"/>
          </a:xfrm>
          <a:prstGeom prst="ellipse">
            <a:avLst/>
          </a:prstGeom>
          <a:gradFill>
            <a:gsLst>
              <a:gs pos="0">
                <a:srgbClr val="F7F7F7"/>
              </a:gs>
              <a:gs pos="100000">
                <a:srgbClr val="F7F7F7"/>
              </a:gs>
            </a:gsLst>
            <a:path path="circle"/>
          </a:gradFill>
        </p:spPr>
      </p:sp>
      <p:sp>
        <p:nvSpPr>
          <p:cNvPr id="12" name="CustomShape 13"/>
          <p:cNvSpPr/>
          <p:nvPr/>
        </p:nvSpPr>
        <p:spPr>
          <a:xfrm>
            <a:off x="1800" y="2895480"/>
            <a:ext cx="2361960" cy="2361960"/>
          </a:xfrm>
          <a:prstGeom prst="ellipse">
            <a:avLst/>
          </a:prstGeom>
          <a:gradFill>
            <a:gsLst>
              <a:gs pos="0">
                <a:srgbClr val="F7F7F7"/>
              </a:gs>
              <a:gs pos="100000">
                <a:srgbClr val="F7F7F7"/>
              </a:gs>
            </a:gsLst>
            <a:path path="circle"/>
          </a:gradFill>
        </p:spPr>
      </p:sp>
      <p:sp>
        <p:nvSpPr>
          <p:cNvPr id="13" name="CustomShape 14"/>
          <p:cNvSpPr/>
          <p:nvPr/>
        </p:nvSpPr>
        <p:spPr>
          <a:xfrm>
            <a:off x="8609040" y="1676520"/>
            <a:ext cx="2819160" cy="2819160"/>
          </a:xfrm>
          <a:prstGeom prst="ellipse">
            <a:avLst/>
          </a:prstGeom>
          <a:gradFill>
            <a:gsLst>
              <a:gs pos="0">
                <a:srgbClr val="F7F7F7"/>
              </a:gs>
              <a:gs pos="100000">
                <a:srgbClr val="F7F7F7"/>
              </a:gs>
            </a:gsLst>
            <a:path path="circle"/>
          </a:gradFill>
        </p:spPr>
      </p:sp>
      <p:sp>
        <p:nvSpPr>
          <p:cNvPr id="14" name="CustomShape 15"/>
          <p:cNvSpPr/>
          <p:nvPr/>
        </p:nvSpPr>
        <p:spPr>
          <a:xfrm>
            <a:off x="7999560" y="-2520"/>
            <a:ext cx="1599840" cy="1599840"/>
          </a:xfrm>
          <a:prstGeom prst="ellipse">
            <a:avLst/>
          </a:prstGeom>
          <a:gradFill>
            <a:gsLst>
              <a:gs pos="0">
                <a:srgbClr val="F7F7F7"/>
              </a:gs>
              <a:gs pos="100000">
                <a:srgbClr val="F7F7F7"/>
              </a:gs>
            </a:gsLst>
            <a:path path="circle"/>
          </a:gradFill>
        </p:spPr>
      </p:sp>
      <p:sp>
        <p:nvSpPr>
          <p:cNvPr id="15" name="CustomShape 16"/>
          <p:cNvSpPr/>
          <p:nvPr/>
        </p:nvSpPr>
        <p:spPr>
          <a:xfrm>
            <a:off x="8609040" y="5874120"/>
            <a:ext cx="990360" cy="990360"/>
          </a:xfrm>
          <a:prstGeom prst="ellipse">
            <a:avLst/>
          </a:prstGeom>
          <a:gradFill>
            <a:gsLst>
              <a:gs pos="0">
                <a:srgbClr val="F7F7F7"/>
              </a:gs>
              <a:gs pos="100000">
                <a:srgbClr val="F7F7F7"/>
              </a:gs>
            </a:gsLst>
            <a:path path="circle"/>
          </a:gradFill>
        </p:spPr>
      </p:sp>
      <p:sp>
        <p:nvSpPr>
          <p:cNvPr id="16" name="CustomShape 17"/>
          <p:cNvSpPr/>
          <p:nvPr/>
        </p:nvSpPr>
        <p:spPr>
          <a:xfrm>
            <a:off x="0" y="1440"/>
            <a:ext cx="12191760" cy="6856200"/>
          </a:xfrm>
          <a:prstGeom prst="rect">
            <a:avLst/>
          </a:prstGeom>
          <a:solidFill>
            <a:srgbClr val="FFFFFF"/>
          </a:solidFill>
        </p:spPr>
      </p:sp>
      <p:sp>
        <p:nvSpPr>
          <p:cNvPr id="17" name="PlaceHolder 18"/>
          <p:cNvSpPr>
            <a:spLocks noGrp="1"/>
          </p:cNvSpPr>
          <p:nvPr>
            <p:ph type="title"/>
          </p:nvPr>
        </p:nvSpPr>
        <p:spPr>
          <a:xfrm>
            <a:off x="1154880" y="2099880"/>
            <a:ext cx="8825400" cy="2677320"/>
          </a:xfrm>
          <a:prstGeom prst="rect">
            <a:avLst/>
          </a:prstGeom>
        </p:spPr>
        <p:txBody>
          <a:bodyPr anchor="b"/>
          <a:lstStyle/>
          <a:p>
            <a:pPr>
              <a:lnSpc>
                <a:spcPct val="100000"/>
              </a:lnSpc>
            </a:pPr>
            <a:r>
              <a:rPr lang="pt-BR" sz="5400">
                <a:solidFill>
                  <a:srgbClr val="EBEBEB"/>
                </a:solidFill>
                <a:latin typeface="Century Gothic"/>
              </a:rPr>
              <a:t>Clique para editar o formato do texto do títuloClique para editar o título mestre</a:t>
            </a:r>
            <a:endParaRPr/>
          </a:p>
        </p:txBody>
      </p:sp>
      <p:sp>
        <p:nvSpPr>
          <p:cNvPr id="18" name="PlaceHolder 19"/>
          <p:cNvSpPr>
            <a:spLocks noGrp="1"/>
          </p:cNvSpPr>
          <p:nvPr>
            <p:ph type="dt"/>
          </p:nvPr>
        </p:nvSpPr>
        <p:spPr>
          <a:xfrm>
            <a:off x="10737000" y="1449360"/>
            <a:ext cx="990360" cy="304560"/>
          </a:xfrm>
          <a:prstGeom prst="rect">
            <a:avLst/>
          </a:prstGeom>
        </p:spPr>
        <p:txBody>
          <a:bodyPr lIns="90000" tIns="45000" rIns="90000" bIns="45000"/>
          <a:lstStyle/>
          <a:p>
            <a:pPr>
              <a:lnSpc>
                <a:spcPct val="100000"/>
              </a:lnSpc>
            </a:pPr>
            <a:r>
              <a:rPr lang="pt-BR">
                <a:solidFill>
                  <a:srgbClr val="FFFFFF"/>
                </a:solidFill>
                <a:latin typeface="Century Gothic"/>
              </a:rPr>
              <a:t>01/11/13</a:t>
            </a:r>
            <a:endParaRPr/>
          </a:p>
        </p:txBody>
      </p:sp>
      <p:sp>
        <p:nvSpPr>
          <p:cNvPr id="19" name="PlaceHolder 20"/>
          <p:cNvSpPr>
            <a:spLocks noGrp="1"/>
          </p:cNvSpPr>
          <p:nvPr>
            <p:ph type="ftr"/>
          </p:nvPr>
        </p:nvSpPr>
        <p:spPr>
          <a:xfrm>
            <a:off x="11041920" y="1449360"/>
            <a:ext cx="3859560" cy="304560"/>
          </a:xfrm>
          <a:prstGeom prst="rect">
            <a:avLst/>
          </a:prstGeom>
        </p:spPr>
        <p:txBody>
          <a:bodyPr lIns="90000" tIns="45000" rIns="90000" bIns="45000"/>
          <a:lstStyle/>
          <a:p>
            <a:endParaRPr/>
          </a:p>
        </p:txBody>
      </p:sp>
      <p:sp>
        <p:nvSpPr>
          <p:cNvPr id="20" name="CustomShape 21"/>
          <p:cNvSpPr/>
          <p:nvPr/>
        </p:nvSpPr>
        <p:spPr>
          <a:xfrm>
            <a:off x="10437840" y="0"/>
            <a:ext cx="685440" cy="1142640"/>
          </a:xfrm>
          <a:prstGeom prst="rect">
            <a:avLst/>
          </a:prstGeom>
          <a:solidFill>
            <a:srgbClr val="ACD433"/>
          </a:solidFill>
        </p:spPr>
      </p:sp>
      <p:sp>
        <p:nvSpPr>
          <p:cNvPr id="21" name="PlaceHolder 22"/>
          <p:cNvSpPr>
            <a:spLocks noGrp="1"/>
          </p:cNvSpPr>
          <p:nvPr>
            <p:ph type="sldNum"/>
          </p:nvPr>
        </p:nvSpPr>
        <p:spPr>
          <a:xfrm>
            <a:off x="10351080" y="292680"/>
            <a:ext cx="837720" cy="767160"/>
          </a:xfrm>
          <a:prstGeom prst="rect">
            <a:avLst/>
          </a:prstGeom>
        </p:spPr>
        <p:txBody>
          <a:bodyPr lIns="90000" tIns="45000" rIns="90000" bIns="45000"/>
          <a:lstStyle/>
          <a:p>
            <a:pPr>
              <a:lnSpc>
                <a:spcPct val="100000"/>
              </a:lnSpc>
            </a:pPr>
            <a:fld id="{43679B08-7C8A-4E42-B7E2-E67280C004C9}" type="slidenum">
              <a:rPr lang="pt-BR" sz="2800">
                <a:solidFill>
                  <a:srgbClr val="000000"/>
                </a:solidFill>
                <a:latin typeface="Century Gothic"/>
              </a:rPr>
              <a:pPr>
                <a:lnSpc>
                  <a:spcPct val="100000"/>
                </a:lnSpc>
              </a:pPr>
              <a:t>‹nº›</a:t>
            </a:fld>
            <a:endParaRPr/>
          </a:p>
        </p:txBody>
      </p:sp>
      <p:sp>
        <p:nvSpPr>
          <p:cNvPr id="22" name="PlaceHolder 23"/>
          <p:cNvSpPr>
            <a:spLocks noGrp="1"/>
          </p:cNvSpPr>
          <p:nvPr>
            <p:ph type="body"/>
          </p:nvPr>
        </p:nvSpPr>
        <p:spPr>
          <a:xfrm>
            <a:off x="609480" y="1604520"/>
            <a:ext cx="10728360" cy="3977280"/>
          </a:xfrm>
          <a:prstGeom prst="rect">
            <a:avLst/>
          </a:prstGeom>
        </p:spPr>
        <p:txBody>
          <a:bodyPr wrap="none" lIns="0" tIns="0" rIns="0" bIns="0"/>
          <a:lstStyle/>
          <a:p>
            <a:pPr>
              <a:buSzPct val="45000"/>
              <a:buFont typeface="StarSymbol"/>
              <a:buChar char=""/>
            </a:pPr>
            <a:r>
              <a:rPr lang="pt-BR"/>
              <a:t>Clique para editar o formato do texto da estrutura de tópicos</a:t>
            </a:r>
            <a:endParaRPr/>
          </a:p>
          <a:p>
            <a:pPr lvl="1">
              <a:buSzPct val="75000"/>
              <a:buFont typeface="StarSymbol"/>
              <a:buChar char=""/>
            </a:pPr>
            <a:r>
              <a:rPr lang="pt-BR"/>
              <a:t>2.º Nível da estrutura de tópicos</a:t>
            </a:r>
            <a:endParaRPr/>
          </a:p>
          <a:p>
            <a:pPr lvl="2">
              <a:buSzPct val="45000"/>
              <a:buFont typeface="StarSymbol"/>
              <a:buChar char=""/>
            </a:pPr>
            <a:r>
              <a:rPr lang="pt-BR"/>
              <a:t>3.º Nível da estrutura de tópicos</a:t>
            </a:r>
            <a:endParaRPr/>
          </a:p>
          <a:p>
            <a:pPr lvl="3">
              <a:buSzPct val="75000"/>
              <a:buFont typeface="StarSymbol"/>
              <a:buChar char=""/>
            </a:pPr>
            <a:r>
              <a:rPr lang="pt-BR"/>
              <a:t>4.º Nível da estrutura de tópicos</a:t>
            </a:r>
            <a:endParaRPr/>
          </a:p>
          <a:p>
            <a:pPr lvl="4">
              <a:buSzPct val="45000"/>
              <a:buFont typeface="StarSymbol"/>
              <a:buChar char=""/>
            </a:pPr>
            <a:r>
              <a:rPr lang="pt-BR"/>
              <a:t>5.º Nível da estrutura de tópicos</a:t>
            </a:r>
            <a:endParaRPr/>
          </a:p>
          <a:p>
            <a:pPr lvl="5">
              <a:buSzPct val="45000"/>
              <a:buFont typeface="StarSymbol"/>
              <a:buChar char=""/>
            </a:pPr>
            <a:r>
              <a:rPr lang="pt-BR"/>
              <a:t>6.º Nível da estrutura de tópicos</a:t>
            </a:r>
            <a:endParaRPr/>
          </a:p>
          <a:p>
            <a:pPr lvl="6">
              <a:buSzPct val="45000"/>
              <a:buFont typeface="StarSymbol"/>
              <a:buChar char=""/>
            </a:pPr>
            <a:r>
              <a:rPr lang="pt-BR"/>
              <a:t>7.º Nível da estrutura de tópicos</a:t>
            </a:r>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p:bodyStyle/>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5" name="CustomShape 1"/>
          <p:cNvSpPr/>
          <p:nvPr/>
        </p:nvSpPr>
        <p:spPr>
          <a:xfrm>
            <a:off x="0" y="0"/>
            <a:ext cx="12191760" cy="6857640"/>
          </a:xfrm>
          <a:prstGeom prst="rect">
            <a:avLst/>
          </a:prstGeom>
          <a:blipFill>
            <a:blip r:embed="rId14" cstate="print"/>
          </a:blipFill>
        </p:spPr>
      </p:sp>
      <p:sp>
        <p:nvSpPr>
          <p:cNvPr id="56" name="CustomShape 2"/>
          <p:cNvSpPr/>
          <p:nvPr/>
        </p:nvSpPr>
        <p:spPr>
          <a:xfrm>
            <a:off x="3240" y="2666880"/>
            <a:ext cx="4190760" cy="4190760"/>
          </a:xfrm>
          <a:prstGeom prst="ellipse">
            <a:avLst/>
          </a:prstGeom>
          <a:gradFill>
            <a:gsLst>
              <a:gs pos="0">
                <a:srgbClr val="F7F7F7"/>
              </a:gs>
              <a:gs pos="100000">
                <a:srgbClr val="F7F7F7"/>
              </a:gs>
            </a:gsLst>
            <a:path path="circle"/>
          </a:gradFill>
        </p:spPr>
      </p:sp>
      <p:sp>
        <p:nvSpPr>
          <p:cNvPr id="57" name="CustomShape 3"/>
          <p:cNvSpPr/>
          <p:nvPr/>
        </p:nvSpPr>
        <p:spPr>
          <a:xfrm>
            <a:off x="1800" y="2895480"/>
            <a:ext cx="2361960" cy="2361960"/>
          </a:xfrm>
          <a:prstGeom prst="ellipse">
            <a:avLst/>
          </a:prstGeom>
          <a:gradFill>
            <a:gsLst>
              <a:gs pos="0">
                <a:srgbClr val="F7F7F7"/>
              </a:gs>
              <a:gs pos="100000">
                <a:srgbClr val="F7F7F7"/>
              </a:gs>
            </a:gsLst>
            <a:path path="circle"/>
          </a:gradFill>
        </p:spPr>
      </p:sp>
      <p:sp>
        <p:nvSpPr>
          <p:cNvPr id="58" name="CustomShape 4"/>
          <p:cNvSpPr/>
          <p:nvPr/>
        </p:nvSpPr>
        <p:spPr>
          <a:xfrm>
            <a:off x="8609040" y="1676520"/>
            <a:ext cx="2819160" cy="2819160"/>
          </a:xfrm>
          <a:prstGeom prst="ellipse">
            <a:avLst/>
          </a:prstGeom>
          <a:gradFill>
            <a:gsLst>
              <a:gs pos="0">
                <a:srgbClr val="F7F7F7"/>
              </a:gs>
              <a:gs pos="100000">
                <a:srgbClr val="F7F7F7"/>
              </a:gs>
            </a:gsLst>
            <a:path path="circle"/>
          </a:gradFill>
        </p:spPr>
      </p:sp>
      <p:sp>
        <p:nvSpPr>
          <p:cNvPr id="59" name="CustomShape 5"/>
          <p:cNvSpPr/>
          <p:nvPr/>
        </p:nvSpPr>
        <p:spPr>
          <a:xfrm>
            <a:off x="7999560" y="-2520"/>
            <a:ext cx="1599840" cy="1599840"/>
          </a:xfrm>
          <a:prstGeom prst="ellipse">
            <a:avLst/>
          </a:prstGeom>
          <a:gradFill>
            <a:gsLst>
              <a:gs pos="0">
                <a:srgbClr val="F7F7F7"/>
              </a:gs>
              <a:gs pos="100000">
                <a:srgbClr val="F7F7F7"/>
              </a:gs>
            </a:gsLst>
            <a:path path="circle"/>
          </a:gradFill>
        </p:spPr>
      </p:sp>
      <p:sp>
        <p:nvSpPr>
          <p:cNvPr id="60" name="CustomShape 6"/>
          <p:cNvSpPr/>
          <p:nvPr/>
        </p:nvSpPr>
        <p:spPr>
          <a:xfrm>
            <a:off x="8609040" y="5874120"/>
            <a:ext cx="990360" cy="990360"/>
          </a:xfrm>
          <a:prstGeom prst="ellipse">
            <a:avLst/>
          </a:prstGeom>
          <a:gradFill>
            <a:gsLst>
              <a:gs pos="0">
                <a:srgbClr val="F7F7F7"/>
              </a:gs>
              <a:gs pos="100000">
                <a:srgbClr val="F7F7F7"/>
              </a:gs>
            </a:gsLst>
            <a:path path="circle"/>
          </a:gradFill>
        </p:spPr>
      </p:sp>
      <p:sp>
        <p:nvSpPr>
          <p:cNvPr id="61" name="CustomShape 7"/>
          <p:cNvSpPr/>
          <p:nvPr/>
        </p:nvSpPr>
        <p:spPr>
          <a:xfrm>
            <a:off x="8477640" y="2082600"/>
            <a:ext cx="3299040" cy="440640"/>
          </a:xfrm>
          <a:prstGeom prst="rect">
            <a:avLst/>
          </a:prstGeom>
          <a:solidFill>
            <a:srgbClr val="FFFFFF"/>
          </a:solidFill>
        </p:spPr>
      </p:sp>
      <p:sp>
        <p:nvSpPr>
          <p:cNvPr id="62" name="CustomShape 8"/>
          <p:cNvSpPr/>
          <p:nvPr/>
        </p:nvSpPr>
        <p:spPr>
          <a:xfrm>
            <a:off x="459360" y="1866240"/>
            <a:ext cx="11277360" cy="4533480"/>
          </a:xfrm>
          <a:prstGeom prst="rect">
            <a:avLst/>
          </a:prstGeom>
          <a:solidFill>
            <a:srgbClr val="FFFFFF"/>
          </a:solidFill>
        </p:spPr>
      </p:sp>
      <p:sp>
        <p:nvSpPr>
          <p:cNvPr id="63" name="CustomShape 9"/>
          <p:cNvSpPr/>
          <p:nvPr/>
        </p:nvSpPr>
        <p:spPr>
          <a:xfrm>
            <a:off x="0" y="1440"/>
            <a:ext cx="12191760" cy="6856200"/>
          </a:xfrm>
          <a:prstGeom prst="rect">
            <a:avLst/>
          </a:prstGeom>
          <a:solidFill>
            <a:srgbClr val="FFFFFF"/>
          </a:solidFill>
        </p:spPr>
      </p:sp>
      <p:sp>
        <p:nvSpPr>
          <p:cNvPr id="64" name="CustomShape 10"/>
          <p:cNvSpPr/>
          <p:nvPr/>
        </p:nvSpPr>
        <p:spPr>
          <a:xfrm>
            <a:off x="10437840" y="0"/>
            <a:ext cx="685440" cy="1142640"/>
          </a:xfrm>
          <a:prstGeom prst="rect">
            <a:avLst/>
          </a:prstGeom>
          <a:solidFill>
            <a:srgbClr val="ACD433"/>
          </a:solidFill>
        </p:spPr>
      </p:sp>
      <p:sp>
        <p:nvSpPr>
          <p:cNvPr id="65" name="PlaceHolder 11"/>
          <p:cNvSpPr>
            <a:spLocks noGrp="1"/>
          </p:cNvSpPr>
          <p:nvPr>
            <p:ph type="title"/>
          </p:nvPr>
        </p:nvSpPr>
        <p:spPr>
          <a:xfrm>
            <a:off x="1154880" y="973800"/>
            <a:ext cx="8760960" cy="706680"/>
          </a:xfrm>
          <a:prstGeom prst="rect">
            <a:avLst/>
          </a:prstGeom>
        </p:spPr>
        <p:txBody>
          <a:bodyPr anchor="ctr"/>
          <a:lstStyle/>
          <a:p>
            <a:pPr>
              <a:lnSpc>
                <a:spcPct val="100000"/>
              </a:lnSpc>
            </a:pPr>
            <a:r>
              <a:rPr lang="pt-BR" sz="3600">
                <a:solidFill>
                  <a:srgbClr val="EBEBEB"/>
                </a:solidFill>
                <a:latin typeface="Century Gothic"/>
              </a:rPr>
              <a:t>Clique para editar o formato do texto do títuloClique para editar o título mestre</a:t>
            </a:r>
            <a:endParaRPr/>
          </a:p>
        </p:txBody>
      </p:sp>
      <p:sp>
        <p:nvSpPr>
          <p:cNvPr id="66" name="PlaceHolder 12"/>
          <p:cNvSpPr>
            <a:spLocks noGrp="1"/>
          </p:cNvSpPr>
          <p:nvPr>
            <p:ph type="dt"/>
          </p:nvPr>
        </p:nvSpPr>
        <p:spPr>
          <a:xfrm>
            <a:off x="0" y="0"/>
            <a:ext cx="0" cy="0"/>
          </a:xfrm>
          <a:prstGeom prst="rect">
            <a:avLst/>
          </a:prstGeom>
        </p:spPr>
        <p:txBody>
          <a:bodyPr lIns="90000" tIns="45000" rIns="90000" bIns="45000"/>
          <a:lstStyle/>
          <a:p>
            <a:pPr>
              <a:lnSpc>
                <a:spcPct val="100000"/>
              </a:lnSpc>
            </a:pPr>
            <a:r>
              <a:rPr lang="pt-BR">
                <a:solidFill>
                  <a:srgbClr val="000000"/>
                </a:solidFill>
                <a:latin typeface="Century Gothic"/>
              </a:rPr>
              <a:t>01/11/13</a:t>
            </a:r>
            <a:endParaRPr/>
          </a:p>
        </p:txBody>
      </p:sp>
      <p:sp>
        <p:nvSpPr>
          <p:cNvPr id="67" name="PlaceHolder 13"/>
          <p:cNvSpPr>
            <a:spLocks noGrp="1"/>
          </p:cNvSpPr>
          <p:nvPr>
            <p:ph type="ftr"/>
          </p:nvPr>
        </p:nvSpPr>
        <p:spPr>
          <a:xfrm>
            <a:off x="0" y="0"/>
            <a:ext cx="0" cy="0"/>
          </a:xfrm>
          <a:prstGeom prst="rect">
            <a:avLst/>
          </a:prstGeom>
        </p:spPr>
        <p:txBody>
          <a:bodyPr lIns="90000" tIns="45000" rIns="90000" bIns="45000"/>
          <a:lstStyle/>
          <a:p>
            <a:endParaRPr/>
          </a:p>
        </p:txBody>
      </p:sp>
      <p:sp>
        <p:nvSpPr>
          <p:cNvPr id="68" name="PlaceHolder 14"/>
          <p:cNvSpPr>
            <a:spLocks noGrp="1"/>
          </p:cNvSpPr>
          <p:nvPr>
            <p:ph type="sldNum"/>
          </p:nvPr>
        </p:nvSpPr>
        <p:spPr>
          <a:xfrm>
            <a:off x="0" y="0"/>
            <a:ext cx="0" cy="0"/>
          </a:xfrm>
          <a:prstGeom prst="rect">
            <a:avLst/>
          </a:prstGeom>
        </p:spPr>
        <p:txBody>
          <a:bodyPr lIns="90000" tIns="45000" rIns="90000" bIns="45000"/>
          <a:lstStyle/>
          <a:p>
            <a:pPr>
              <a:lnSpc>
                <a:spcPct val="100000"/>
              </a:lnSpc>
            </a:pPr>
            <a:fld id="{0A226B9F-9C14-4C05-B21B-10B79ADC8522}" type="slidenum">
              <a:rPr lang="pt-BR">
                <a:solidFill>
                  <a:srgbClr val="000000"/>
                </a:solidFill>
                <a:latin typeface="Century Gothic"/>
              </a:rPr>
              <a:pPr>
                <a:lnSpc>
                  <a:spcPct val="100000"/>
                </a:lnSpc>
              </a:pPr>
              <a:t>‹nº›</a:t>
            </a:fld>
            <a:endParaRPr/>
          </a:p>
        </p:txBody>
      </p:sp>
      <p:sp>
        <p:nvSpPr>
          <p:cNvPr id="69" name="PlaceHolder 15"/>
          <p:cNvSpPr>
            <a:spLocks noGrp="1"/>
          </p:cNvSpPr>
          <p:nvPr>
            <p:ph type="body"/>
          </p:nvPr>
        </p:nvSpPr>
        <p:spPr>
          <a:xfrm>
            <a:off x="609480" y="1604520"/>
            <a:ext cx="10728360" cy="3977280"/>
          </a:xfrm>
          <a:prstGeom prst="rect">
            <a:avLst/>
          </a:prstGeom>
        </p:spPr>
        <p:txBody>
          <a:bodyPr wrap="none" lIns="0" tIns="0" rIns="0" bIns="0"/>
          <a:lstStyle/>
          <a:p>
            <a:pPr>
              <a:buSzPct val="45000"/>
              <a:buFont typeface="StarSymbol"/>
              <a:buChar char=""/>
            </a:pPr>
            <a:r>
              <a:rPr lang="pt-BR"/>
              <a:t>Clique para editar o formato do texto da estrutura de tópicos</a:t>
            </a:r>
            <a:endParaRPr/>
          </a:p>
          <a:p>
            <a:pPr lvl="1">
              <a:buSzPct val="75000"/>
              <a:buFont typeface="StarSymbol"/>
              <a:buChar char=""/>
            </a:pPr>
            <a:r>
              <a:rPr lang="pt-BR"/>
              <a:t>2.º Nível da estrutura de tópicos</a:t>
            </a:r>
            <a:endParaRPr/>
          </a:p>
          <a:p>
            <a:pPr lvl="2">
              <a:buSzPct val="45000"/>
              <a:buFont typeface="StarSymbol"/>
              <a:buChar char=""/>
            </a:pPr>
            <a:r>
              <a:rPr lang="pt-BR"/>
              <a:t>3.º Nível da estrutura de tópicos</a:t>
            </a:r>
            <a:endParaRPr/>
          </a:p>
          <a:p>
            <a:pPr lvl="3">
              <a:buSzPct val="75000"/>
              <a:buFont typeface="StarSymbol"/>
              <a:buChar char=""/>
            </a:pPr>
            <a:r>
              <a:rPr lang="pt-BR"/>
              <a:t>4.º Nível da estrutura de tópicos</a:t>
            </a:r>
            <a:endParaRPr/>
          </a:p>
          <a:p>
            <a:pPr lvl="4">
              <a:buSzPct val="45000"/>
              <a:buFont typeface="StarSymbol"/>
              <a:buChar char=""/>
            </a:pPr>
            <a:r>
              <a:rPr lang="pt-BR"/>
              <a:t>5.º Nível da estrutura de tópicos</a:t>
            </a:r>
            <a:endParaRPr/>
          </a:p>
          <a:p>
            <a:pPr lvl="5">
              <a:buSzPct val="45000"/>
              <a:buFont typeface="StarSymbol"/>
              <a:buChar char=""/>
            </a:pPr>
            <a:r>
              <a:rPr lang="pt-BR"/>
              <a:t>6.º Nível da estrutura de tópicos</a:t>
            </a:r>
            <a:endParaRPr/>
          </a:p>
          <a:p>
            <a:pPr lvl="6">
              <a:buSzPct val="45000"/>
              <a:buFont typeface="StarSymbol"/>
              <a:buChar char=""/>
            </a:pPr>
            <a:r>
              <a:rPr lang="pt-BR"/>
              <a:t>7.º Nível da estrutura de tópicos</a:t>
            </a:r>
            <a:endParaRPr/>
          </a:p>
        </p:txBody>
      </p:sp>
    </p:spTree>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txStyles>
    <p:titleStyle/>
    <p:bodyStyle/>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 name="CustomShape 1"/>
          <p:cNvSpPr/>
          <p:nvPr/>
        </p:nvSpPr>
        <p:spPr>
          <a:xfrm>
            <a:off x="0" y="0"/>
            <a:ext cx="12191760" cy="6857640"/>
          </a:xfrm>
          <a:prstGeom prst="rect">
            <a:avLst/>
          </a:prstGeom>
          <a:blipFill>
            <a:blip r:embed="rId14" cstate="print"/>
          </a:blipFill>
        </p:spPr>
      </p:sp>
      <p:sp>
        <p:nvSpPr>
          <p:cNvPr id="103" name="CustomShape 2"/>
          <p:cNvSpPr/>
          <p:nvPr/>
        </p:nvSpPr>
        <p:spPr>
          <a:xfrm>
            <a:off x="3240" y="2666880"/>
            <a:ext cx="4190760" cy="4190760"/>
          </a:xfrm>
          <a:prstGeom prst="ellipse">
            <a:avLst/>
          </a:prstGeom>
          <a:gradFill>
            <a:gsLst>
              <a:gs pos="0">
                <a:srgbClr val="F7F7F7"/>
              </a:gs>
              <a:gs pos="100000">
                <a:srgbClr val="F7F7F7"/>
              </a:gs>
            </a:gsLst>
            <a:path path="circle"/>
          </a:gradFill>
        </p:spPr>
      </p:sp>
      <p:sp>
        <p:nvSpPr>
          <p:cNvPr id="104" name="CustomShape 3"/>
          <p:cNvSpPr/>
          <p:nvPr/>
        </p:nvSpPr>
        <p:spPr>
          <a:xfrm>
            <a:off x="1800" y="2895480"/>
            <a:ext cx="2361960" cy="2361960"/>
          </a:xfrm>
          <a:prstGeom prst="ellipse">
            <a:avLst/>
          </a:prstGeom>
          <a:gradFill>
            <a:gsLst>
              <a:gs pos="0">
                <a:srgbClr val="F7F7F7"/>
              </a:gs>
              <a:gs pos="100000">
                <a:srgbClr val="F7F7F7"/>
              </a:gs>
            </a:gsLst>
            <a:path path="circle"/>
          </a:gradFill>
        </p:spPr>
      </p:sp>
      <p:sp>
        <p:nvSpPr>
          <p:cNvPr id="105" name="CustomShape 4"/>
          <p:cNvSpPr/>
          <p:nvPr/>
        </p:nvSpPr>
        <p:spPr>
          <a:xfrm>
            <a:off x="8609040" y="1676520"/>
            <a:ext cx="2819160" cy="2819160"/>
          </a:xfrm>
          <a:prstGeom prst="ellipse">
            <a:avLst/>
          </a:prstGeom>
          <a:gradFill>
            <a:gsLst>
              <a:gs pos="0">
                <a:srgbClr val="F7F7F7"/>
              </a:gs>
              <a:gs pos="100000">
                <a:srgbClr val="F7F7F7"/>
              </a:gs>
            </a:gsLst>
            <a:path path="circle"/>
          </a:gradFill>
        </p:spPr>
      </p:sp>
      <p:sp>
        <p:nvSpPr>
          <p:cNvPr id="106" name="CustomShape 5"/>
          <p:cNvSpPr/>
          <p:nvPr/>
        </p:nvSpPr>
        <p:spPr>
          <a:xfrm>
            <a:off x="7999560" y="-2520"/>
            <a:ext cx="1599840" cy="1599840"/>
          </a:xfrm>
          <a:prstGeom prst="ellipse">
            <a:avLst/>
          </a:prstGeom>
          <a:gradFill>
            <a:gsLst>
              <a:gs pos="0">
                <a:srgbClr val="F7F7F7"/>
              </a:gs>
              <a:gs pos="100000">
                <a:srgbClr val="F7F7F7"/>
              </a:gs>
            </a:gsLst>
            <a:path path="circle"/>
          </a:gradFill>
        </p:spPr>
      </p:sp>
      <p:sp>
        <p:nvSpPr>
          <p:cNvPr id="107" name="CustomShape 6"/>
          <p:cNvSpPr/>
          <p:nvPr/>
        </p:nvSpPr>
        <p:spPr>
          <a:xfrm>
            <a:off x="8609040" y="5874120"/>
            <a:ext cx="990360" cy="990360"/>
          </a:xfrm>
          <a:prstGeom prst="ellipse">
            <a:avLst/>
          </a:prstGeom>
          <a:gradFill>
            <a:gsLst>
              <a:gs pos="0">
                <a:srgbClr val="F7F7F7"/>
              </a:gs>
              <a:gs pos="100000">
                <a:srgbClr val="F7F7F7"/>
              </a:gs>
            </a:gsLst>
            <a:path path="circle"/>
          </a:gradFill>
        </p:spPr>
      </p:sp>
      <p:sp>
        <p:nvSpPr>
          <p:cNvPr id="108" name="CustomShape 7"/>
          <p:cNvSpPr/>
          <p:nvPr/>
        </p:nvSpPr>
        <p:spPr>
          <a:xfrm>
            <a:off x="8477640" y="2082600"/>
            <a:ext cx="3299040" cy="440640"/>
          </a:xfrm>
          <a:prstGeom prst="rect">
            <a:avLst/>
          </a:prstGeom>
          <a:solidFill>
            <a:srgbClr val="FFFFFF"/>
          </a:solidFill>
        </p:spPr>
      </p:sp>
      <p:sp>
        <p:nvSpPr>
          <p:cNvPr id="109" name="CustomShape 8"/>
          <p:cNvSpPr/>
          <p:nvPr/>
        </p:nvSpPr>
        <p:spPr>
          <a:xfrm>
            <a:off x="459360" y="1866240"/>
            <a:ext cx="11277360" cy="4533480"/>
          </a:xfrm>
          <a:prstGeom prst="rect">
            <a:avLst/>
          </a:prstGeom>
          <a:solidFill>
            <a:srgbClr val="FFFFFF"/>
          </a:solidFill>
        </p:spPr>
      </p:sp>
      <p:sp>
        <p:nvSpPr>
          <p:cNvPr id="110" name="CustomShape 9"/>
          <p:cNvSpPr/>
          <p:nvPr/>
        </p:nvSpPr>
        <p:spPr>
          <a:xfrm>
            <a:off x="0" y="1440"/>
            <a:ext cx="12191760" cy="6856200"/>
          </a:xfrm>
          <a:prstGeom prst="rect">
            <a:avLst/>
          </a:prstGeom>
          <a:solidFill>
            <a:srgbClr val="FFFFFF"/>
          </a:solidFill>
        </p:spPr>
      </p:sp>
      <p:sp>
        <p:nvSpPr>
          <p:cNvPr id="111" name="CustomShape 10"/>
          <p:cNvSpPr/>
          <p:nvPr/>
        </p:nvSpPr>
        <p:spPr>
          <a:xfrm>
            <a:off x="10437840" y="0"/>
            <a:ext cx="685440" cy="1142640"/>
          </a:xfrm>
          <a:prstGeom prst="rect">
            <a:avLst/>
          </a:prstGeom>
          <a:solidFill>
            <a:srgbClr val="ACD433"/>
          </a:solidFill>
        </p:spPr>
      </p:sp>
      <p:sp>
        <p:nvSpPr>
          <p:cNvPr id="112" name="PlaceHolder 11"/>
          <p:cNvSpPr>
            <a:spLocks noGrp="1"/>
          </p:cNvSpPr>
          <p:nvPr>
            <p:ph type="title"/>
          </p:nvPr>
        </p:nvSpPr>
        <p:spPr>
          <a:xfrm>
            <a:off x="1154880" y="973800"/>
            <a:ext cx="8760960" cy="706680"/>
          </a:xfrm>
          <a:prstGeom prst="rect">
            <a:avLst/>
          </a:prstGeom>
        </p:spPr>
        <p:txBody>
          <a:bodyPr anchor="ctr"/>
          <a:lstStyle/>
          <a:p>
            <a:pPr>
              <a:lnSpc>
                <a:spcPct val="100000"/>
              </a:lnSpc>
            </a:pPr>
            <a:r>
              <a:rPr lang="pt-BR" sz="3600">
                <a:solidFill>
                  <a:srgbClr val="EBEBEB"/>
                </a:solidFill>
                <a:latin typeface="Century Gothic"/>
              </a:rPr>
              <a:t>Clique para editar o formato do texto do títuloClique para editar o título mestre</a:t>
            </a:r>
            <a:endParaRPr/>
          </a:p>
        </p:txBody>
      </p:sp>
      <p:sp>
        <p:nvSpPr>
          <p:cNvPr id="113" name="PlaceHolder 12"/>
          <p:cNvSpPr>
            <a:spLocks noGrp="1"/>
          </p:cNvSpPr>
          <p:nvPr>
            <p:ph type="body"/>
          </p:nvPr>
        </p:nvSpPr>
        <p:spPr>
          <a:xfrm>
            <a:off x="1154880" y="2603520"/>
            <a:ext cx="8760960" cy="3416040"/>
          </a:xfrm>
          <a:prstGeom prst="rect">
            <a:avLst/>
          </a:prstGeom>
        </p:spPr>
        <p:txBody>
          <a:bodyPr/>
          <a:lstStyle/>
          <a:p>
            <a:pPr>
              <a:buSzPct val="45000"/>
              <a:buFont typeface="StarSymbol"/>
              <a:buChar char=""/>
            </a:pPr>
            <a:r>
              <a:rPr lang="pt-BR">
                <a:solidFill>
                  <a:srgbClr val="404040"/>
                </a:solidFill>
                <a:latin typeface="Century Gothic"/>
              </a:rPr>
              <a:t>Clique para editar o formato do texto da estrutura de tópicos</a:t>
            </a:r>
            <a:endParaRPr/>
          </a:p>
          <a:p>
            <a:pPr lvl="1">
              <a:buSzPct val="75000"/>
              <a:buFont typeface="StarSymbol"/>
              <a:buChar char=""/>
            </a:pPr>
            <a:r>
              <a:rPr lang="pt-BR">
                <a:solidFill>
                  <a:srgbClr val="404040"/>
                </a:solidFill>
                <a:latin typeface="Century Gothic"/>
              </a:rPr>
              <a:t>2.º Nível da estrutura de tópicos</a:t>
            </a:r>
            <a:endParaRPr/>
          </a:p>
          <a:p>
            <a:pPr lvl="2">
              <a:buSzPct val="45000"/>
              <a:buFont typeface="StarSymbol"/>
              <a:buChar char=""/>
            </a:pPr>
            <a:r>
              <a:rPr lang="pt-BR">
                <a:solidFill>
                  <a:srgbClr val="404040"/>
                </a:solidFill>
                <a:latin typeface="Century Gothic"/>
              </a:rPr>
              <a:t>3.º Nível da estrutura de tópicos</a:t>
            </a:r>
            <a:endParaRPr/>
          </a:p>
          <a:p>
            <a:pPr lvl="3">
              <a:buSzPct val="75000"/>
              <a:buFont typeface="StarSymbol"/>
              <a:buChar char=""/>
            </a:pPr>
            <a:r>
              <a:rPr lang="pt-BR">
                <a:solidFill>
                  <a:srgbClr val="404040"/>
                </a:solidFill>
                <a:latin typeface="Century Gothic"/>
              </a:rPr>
              <a:t>4.º Nível da estrutura de tópicos</a:t>
            </a:r>
            <a:endParaRPr/>
          </a:p>
          <a:p>
            <a:pPr lvl="4">
              <a:buSzPct val="45000"/>
              <a:buFont typeface="StarSymbol"/>
              <a:buChar char=""/>
            </a:pPr>
            <a:r>
              <a:rPr lang="pt-BR">
                <a:solidFill>
                  <a:srgbClr val="404040"/>
                </a:solidFill>
                <a:latin typeface="Century Gothic"/>
              </a:rPr>
              <a:t>5.º Nível da estrutura de tópicos</a:t>
            </a:r>
            <a:endParaRPr/>
          </a:p>
          <a:p>
            <a:pPr lvl="5">
              <a:buSzPct val="45000"/>
              <a:buFont typeface="StarSymbol"/>
              <a:buChar char=""/>
            </a:pPr>
            <a:r>
              <a:rPr lang="pt-BR">
                <a:solidFill>
                  <a:srgbClr val="404040"/>
                </a:solidFill>
                <a:latin typeface="Century Gothic"/>
              </a:rPr>
              <a:t>6.º Nível da estrutura de tópicos</a:t>
            </a:r>
            <a:endParaRPr/>
          </a:p>
          <a:p>
            <a:pPr>
              <a:lnSpc>
                <a:spcPct val="100000"/>
              </a:lnSpc>
              <a:buSzPct val="80000"/>
              <a:buFont typeface="Wingdings 3" charset="2"/>
              <a:buChar char=""/>
            </a:pPr>
            <a:r>
              <a:rPr lang="pt-BR">
                <a:solidFill>
                  <a:srgbClr val="404040"/>
                </a:solidFill>
                <a:latin typeface="Century Gothic"/>
              </a:rPr>
              <a:t>7.º Nível da estrutura de tópicosClique para editar o texto mestre</a:t>
            </a:r>
            <a:endParaRPr/>
          </a:p>
          <a:p>
            <a:pPr lvl="1">
              <a:lnSpc>
                <a:spcPct val="100000"/>
              </a:lnSpc>
              <a:buSzPct val="80000"/>
              <a:buFont typeface="Wingdings 3" charset="2"/>
              <a:buChar char=""/>
            </a:pPr>
            <a:r>
              <a:rPr lang="pt-BR" sz="1600">
                <a:solidFill>
                  <a:srgbClr val="404040"/>
                </a:solidFill>
                <a:latin typeface="Century Gothic"/>
              </a:rPr>
              <a:t>Segundo nível</a:t>
            </a:r>
            <a:endParaRPr/>
          </a:p>
          <a:p>
            <a:pPr lvl="2">
              <a:lnSpc>
                <a:spcPct val="100000"/>
              </a:lnSpc>
              <a:buSzPct val="80000"/>
              <a:buFont typeface="Wingdings 3" charset="2"/>
              <a:buChar char=""/>
            </a:pPr>
            <a:r>
              <a:rPr lang="pt-BR" sz="1400">
                <a:solidFill>
                  <a:srgbClr val="404040"/>
                </a:solidFill>
                <a:latin typeface="Century Gothic"/>
              </a:rPr>
              <a:t>Terceiro nível</a:t>
            </a:r>
            <a:endParaRPr/>
          </a:p>
          <a:p>
            <a:pPr lvl="3">
              <a:lnSpc>
                <a:spcPct val="100000"/>
              </a:lnSpc>
              <a:buSzPct val="80000"/>
              <a:buFont typeface="Wingdings 3" charset="2"/>
              <a:buChar char=""/>
            </a:pPr>
            <a:r>
              <a:rPr lang="pt-BR" sz="1200">
                <a:solidFill>
                  <a:srgbClr val="404040"/>
                </a:solidFill>
                <a:latin typeface="Century Gothic"/>
              </a:rPr>
              <a:t>Quarto nível</a:t>
            </a:r>
            <a:endParaRPr/>
          </a:p>
          <a:p>
            <a:pPr lvl="4">
              <a:lnSpc>
                <a:spcPct val="100000"/>
              </a:lnSpc>
              <a:buSzPct val="80000"/>
              <a:buFont typeface="Wingdings 3" charset="2"/>
              <a:buChar char=""/>
            </a:pPr>
            <a:r>
              <a:rPr lang="pt-BR" sz="1200">
                <a:solidFill>
                  <a:srgbClr val="404040"/>
                </a:solidFill>
                <a:latin typeface="Century Gothic"/>
              </a:rPr>
              <a:t>Quinto nível</a:t>
            </a:r>
            <a:endParaRPr/>
          </a:p>
        </p:txBody>
      </p:sp>
      <p:sp>
        <p:nvSpPr>
          <p:cNvPr id="114" name="PlaceHolder 13"/>
          <p:cNvSpPr>
            <a:spLocks noGrp="1"/>
          </p:cNvSpPr>
          <p:nvPr>
            <p:ph type="dt"/>
          </p:nvPr>
        </p:nvSpPr>
        <p:spPr>
          <a:xfrm>
            <a:off x="0" y="0"/>
            <a:ext cx="0" cy="0"/>
          </a:xfrm>
          <a:prstGeom prst="rect">
            <a:avLst/>
          </a:prstGeom>
        </p:spPr>
        <p:txBody>
          <a:bodyPr lIns="90000" tIns="45000" rIns="90000" bIns="45000"/>
          <a:lstStyle/>
          <a:p>
            <a:pPr>
              <a:lnSpc>
                <a:spcPct val="100000"/>
              </a:lnSpc>
            </a:pPr>
            <a:r>
              <a:rPr lang="pt-BR">
                <a:solidFill>
                  <a:srgbClr val="000000"/>
                </a:solidFill>
                <a:latin typeface="Century Gothic"/>
              </a:rPr>
              <a:t>01/11/13</a:t>
            </a:r>
            <a:endParaRPr/>
          </a:p>
        </p:txBody>
      </p:sp>
      <p:sp>
        <p:nvSpPr>
          <p:cNvPr id="115" name="PlaceHolder 14"/>
          <p:cNvSpPr>
            <a:spLocks noGrp="1"/>
          </p:cNvSpPr>
          <p:nvPr>
            <p:ph type="ftr"/>
          </p:nvPr>
        </p:nvSpPr>
        <p:spPr>
          <a:xfrm>
            <a:off x="0" y="0"/>
            <a:ext cx="0" cy="0"/>
          </a:xfrm>
          <a:prstGeom prst="rect">
            <a:avLst/>
          </a:prstGeom>
        </p:spPr>
        <p:txBody>
          <a:bodyPr lIns="90000" tIns="45000" rIns="90000" bIns="45000"/>
          <a:lstStyle/>
          <a:p>
            <a:endParaRPr/>
          </a:p>
        </p:txBody>
      </p:sp>
      <p:sp>
        <p:nvSpPr>
          <p:cNvPr id="116" name="PlaceHolder 15"/>
          <p:cNvSpPr>
            <a:spLocks noGrp="1"/>
          </p:cNvSpPr>
          <p:nvPr>
            <p:ph type="sldNum"/>
          </p:nvPr>
        </p:nvSpPr>
        <p:spPr>
          <a:xfrm>
            <a:off x="0" y="0"/>
            <a:ext cx="0" cy="0"/>
          </a:xfrm>
          <a:prstGeom prst="rect">
            <a:avLst/>
          </a:prstGeom>
        </p:spPr>
        <p:txBody>
          <a:bodyPr lIns="90000" tIns="45000" rIns="90000" bIns="45000"/>
          <a:lstStyle/>
          <a:p>
            <a:pPr>
              <a:lnSpc>
                <a:spcPct val="100000"/>
              </a:lnSpc>
            </a:pPr>
            <a:fld id="{50A749A0-45B1-46FC-9268-3F302C4AADE0}" type="slidenum">
              <a:rPr lang="pt-BR">
                <a:solidFill>
                  <a:srgbClr val="000000"/>
                </a:solidFill>
                <a:latin typeface="Century Gothic"/>
              </a:rPr>
              <a:pPr>
                <a:lnSpc>
                  <a:spcPct val="100000"/>
                </a:lnSpc>
              </a:pPr>
              <a:t>‹nº›</a:t>
            </a:fld>
            <a:endParaRPr/>
          </a:p>
        </p:txBody>
      </p:sp>
    </p:spTree>
  </p:cSld>
  <p:clrMap bg1="lt1" tx1="dk1" bg2="lt2" tx2="dk2" accent1="accent1" accent2="accent2" accent3="accent3" accent4="accent4" accent5="accent5" accent6="accent6" hlink="hlink" folHlink="folHlink"/>
  <p:sldLayoutIdLst>
    <p:sldLayoutId id="2147483675" r:id="rId1"/>
    <p:sldLayoutId id="2147483676" r:id="rId2"/>
    <p:sldLayoutId id="2147483677" r:id="rId3"/>
    <p:sldLayoutId id="2147483678" r:id="rId4"/>
    <p:sldLayoutId id="2147483679" r:id="rId5"/>
    <p:sldLayoutId id="2147483680" r:id="rId6"/>
    <p:sldLayoutId id="2147483681" r:id="rId7"/>
    <p:sldLayoutId id="2147483682" r:id="rId8"/>
    <p:sldLayoutId id="2147483683" r:id="rId9"/>
    <p:sldLayoutId id="2147483684" r:id="rId10"/>
    <p:sldLayoutId id="2147483685" r:id="rId11"/>
    <p:sldLayoutId id="2147483686" r:id="rId12"/>
  </p:sldLayoutIdLst>
  <p:txStyles>
    <p:titleStyle/>
    <p:bodyStyle/>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6.xml"/></Relationships>
</file>

<file path=ppt/slides/_rels/slide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notesSlide" Target="../notesSlides/notesSlide1.xml"/><Relationship Id="rId1" Type="http://schemas.openxmlformats.org/officeDocument/2006/relationships/slideLayout" Target="../slideLayouts/slideLayout1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5.xml"/></Relationships>
</file>

<file path=ppt/slides/_rels/slide4.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2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8.xml.rels><?xml version="1.0" encoding="UTF-8" standalone="yes"?>
<Relationships xmlns="http://schemas.openxmlformats.org/package/2006/relationships"><Relationship Id="rId2" Type="http://schemas.openxmlformats.org/officeDocument/2006/relationships/image" Target="../media/image4.jpeg"/><Relationship Id="rId1" Type="http://schemas.openxmlformats.org/officeDocument/2006/relationships/slideLayout" Target="../slideLayouts/slideLayout2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4" name="TextShape 1"/>
          <p:cNvSpPr txBox="1"/>
          <p:nvPr/>
        </p:nvSpPr>
        <p:spPr>
          <a:xfrm>
            <a:off x="1154880" y="2099880"/>
            <a:ext cx="8825400" cy="2677320"/>
          </a:xfrm>
          <a:prstGeom prst="rect">
            <a:avLst/>
          </a:prstGeom>
        </p:spPr>
        <p:txBody>
          <a:bodyPr anchor="b"/>
          <a:lstStyle/>
          <a:p>
            <a:pPr>
              <a:lnSpc>
                <a:spcPct val="100000"/>
              </a:lnSpc>
            </a:pPr>
            <a:r>
              <a:rPr lang="pt-BR" sz="5400" b="1" dirty="0">
                <a:latin typeface="Century Gothic"/>
              </a:rPr>
              <a:t>Redemocratização </a:t>
            </a:r>
            <a:endParaRPr b="1" dirty="0"/>
          </a:p>
        </p:txBody>
      </p:sp>
      <p:sp>
        <p:nvSpPr>
          <p:cNvPr id="155" name="TextShape 2"/>
          <p:cNvSpPr txBox="1"/>
          <p:nvPr/>
        </p:nvSpPr>
        <p:spPr>
          <a:xfrm>
            <a:off x="1154880" y="4777560"/>
            <a:ext cx="8825400" cy="861120"/>
          </a:xfrm>
          <a:prstGeom prst="rect">
            <a:avLst/>
          </a:prstGeom>
        </p:spPr>
        <p:txBody>
          <a:bodyPr/>
          <a:lstStyle/>
          <a:p>
            <a:pPr>
              <a:lnSpc>
                <a:spcPct val="100000"/>
              </a:lnSpc>
            </a:pPr>
            <a:r>
              <a:rPr lang="pt-BR" dirty="0">
                <a:solidFill>
                  <a:srgbClr val="00B050"/>
                </a:solidFill>
                <a:latin typeface="Century Gothic"/>
              </a:rPr>
              <a:t>Expectativa, decepção e participação popular na Assembleia Constituinte.</a:t>
            </a:r>
            <a:endParaRPr dirty="0">
              <a:solidFill>
                <a:srgbClr val="00B050"/>
              </a:solidFill>
            </a:endParaRPr>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5" name="TextShape 1"/>
          <p:cNvSpPr txBox="1"/>
          <p:nvPr/>
        </p:nvSpPr>
        <p:spPr>
          <a:xfrm>
            <a:off x="1154880" y="973800"/>
            <a:ext cx="8760960" cy="706680"/>
          </a:xfrm>
          <a:prstGeom prst="rect">
            <a:avLst/>
          </a:prstGeom>
        </p:spPr>
        <p:txBody>
          <a:bodyPr anchor="ctr"/>
          <a:lstStyle/>
          <a:p>
            <a:pPr>
              <a:lnSpc>
                <a:spcPct val="100000"/>
              </a:lnSpc>
            </a:pPr>
            <a:r>
              <a:rPr lang="pt-BR" sz="3600" dirty="0">
                <a:latin typeface="Century Gothic"/>
              </a:rPr>
              <a:t>Questões </a:t>
            </a:r>
            <a:endParaRPr dirty="0"/>
          </a:p>
        </p:txBody>
      </p:sp>
      <p:sp>
        <p:nvSpPr>
          <p:cNvPr id="176" name="TextShape 2"/>
          <p:cNvSpPr txBox="1"/>
          <p:nvPr/>
        </p:nvSpPr>
        <p:spPr>
          <a:xfrm>
            <a:off x="1154880" y="1988840"/>
            <a:ext cx="10053688" cy="4030720"/>
          </a:xfrm>
          <a:prstGeom prst="rect">
            <a:avLst/>
          </a:prstGeom>
        </p:spPr>
        <p:txBody>
          <a:bodyPr/>
          <a:lstStyle/>
          <a:p>
            <a:pPr>
              <a:lnSpc>
                <a:spcPct val="100000"/>
              </a:lnSpc>
              <a:buSzPct val="80000"/>
              <a:buFont typeface="Wingdings 3" charset="2"/>
              <a:buChar char=""/>
            </a:pPr>
            <a:r>
              <a:rPr lang="pt-BR" sz="2800" b="1" dirty="0">
                <a:solidFill>
                  <a:srgbClr val="404040"/>
                </a:solidFill>
                <a:latin typeface="Century Gothic"/>
              </a:rPr>
              <a:t>Quem é autor do documento? Existe data</a:t>
            </a:r>
            <a:r>
              <a:rPr lang="pt-BR" sz="2800" b="1" dirty="0" smtClean="0">
                <a:solidFill>
                  <a:srgbClr val="404040"/>
                </a:solidFill>
                <a:latin typeface="Century Gothic"/>
              </a:rPr>
              <a:t>?</a:t>
            </a:r>
          </a:p>
          <a:p>
            <a:pPr>
              <a:lnSpc>
                <a:spcPct val="100000"/>
              </a:lnSpc>
              <a:buSzPct val="80000"/>
            </a:pPr>
            <a:endParaRPr sz="2800" dirty="0"/>
          </a:p>
          <a:p>
            <a:pPr>
              <a:lnSpc>
                <a:spcPct val="100000"/>
              </a:lnSpc>
              <a:buSzPct val="80000"/>
              <a:buFont typeface="Wingdings 3" charset="2"/>
              <a:buChar char=""/>
            </a:pPr>
            <a:r>
              <a:rPr lang="pt-BR" sz="2800" b="1" dirty="0">
                <a:solidFill>
                  <a:srgbClr val="404040"/>
                </a:solidFill>
                <a:latin typeface="Century Gothic"/>
              </a:rPr>
              <a:t>Qual a intenção do autor</a:t>
            </a:r>
            <a:r>
              <a:rPr lang="pt-BR" sz="2800" b="1" dirty="0" smtClean="0">
                <a:solidFill>
                  <a:srgbClr val="404040"/>
                </a:solidFill>
                <a:latin typeface="Century Gothic"/>
              </a:rPr>
              <a:t>?</a:t>
            </a:r>
          </a:p>
          <a:p>
            <a:pPr>
              <a:lnSpc>
                <a:spcPct val="100000"/>
              </a:lnSpc>
              <a:buSzPct val="80000"/>
              <a:buFont typeface="Wingdings 3" charset="2"/>
              <a:buChar char=""/>
            </a:pPr>
            <a:endParaRPr sz="2800" dirty="0"/>
          </a:p>
          <a:p>
            <a:pPr>
              <a:lnSpc>
                <a:spcPct val="100000"/>
              </a:lnSpc>
              <a:buSzPct val="80000"/>
              <a:buFont typeface="Wingdings 3" charset="2"/>
              <a:buChar char=""/>
            </a:pPr>
            <a:r>
              <a:rPr lang="pt-BR" sz="2800" b="1" dirty="0">
                <a:solidFill>
                  <a:srgbClr val="404040"/>
                </a:solidFill>
                <a:latin typeface="Century Gothic"/>
              </a:rPr>
              <a:t>Sobre a preservação do ambiente você concorda com o autor</a:t>
            </a:r>
            <a:r>
              <a:rPr lang="pt-BR" sz="2800" b="1" dirty="0" smtClean="0">
                <a:solidFill>
                  <a:srgbClr val="404040"/>
                </a:solidFill>
                <a:latin typeface="Century Gothic"/>
              </a:rPr>
              <a:t>?</a:t>
            </a:r>
          </a:p>
          <a:p>
            <a:pPr>
              <a:lnSpc>
                <a:spcPct val="100000"/>
              </a:lnSpc>
              <a:buSzPct val="80000"/>
            </a:pPr>
            <a:endParaRPr sz="2800" dirty="0"/>
          </a:p>
          <a:p>
            <a:pPr>
              <a:lnSpc>
                <a:spcPct val="100000"/>
              </a:lnSpc>
              <a:buSzPct val="80000"/>
              <a:buFont typeface="Wingdings 3" charset="2"/>
              <a:buChar char=""/>
            </a:pPr>
            <a:r>
              <a:rPr lang="pt-BR" sz="2800" b="1" dirty="0">
                <a:solidFill>
                  <a:srgbClr val="404040"/>
                </a:solidFill>
                <a:latin typeface="Century Gothic"/>
              </a:rPr>
              <a:t>De acordo com sua opinião a solução proposta pelo autor é fácil ou difícil de executar?</a:t>
            </a:r>
            <a:endParaRPr sz="2800" dirty="0"/>
          </a:p>
          <a:p>
            <a:pPr>
              <a:lnSpc>
                <a:spcPct val="100000"/>
              </a:lnSpc>
            </a:pPr>
            <a:endParaRPr dirty="0"/>
          </a:p>
          <a:p>
            <a:pPr>
              <a:lnSpc>
                <a:spcPct val="100000"/>
              </a:lnSpc>
            </a:pPr>
            <a:endParaRPr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7" name="TextShape 1"/>
          <p:cNvSpPr txBox="1"/>
          <p:nvPr/>
        </p:nvSpPr>
        <p:spPr>
          <a:xfrm>
            <a:off x="1154880" y="973800"/>
            <a:ext cx="8760960" cy="706680"/>
          </a:xfrm>
          <a:prstGeom prst="rect">
            <a:avLst/>
          </a:prstGeom>
        </p:spPr>
        <p:txBody>
          <a:bodyPr anchor="ctr"/>
          <a:lstStyle/>
          <a:p>
            <a:pPr>
              <a:lnSpc>
                <a:spcPct val="100000"/>
              </a:lnSpc>
            </a:pPr>
            <a:r>
              <a:rPr lang="pt-BR" sz="3600" dirty="0">
                <a:latin typeface="Century Gothic"/>
              </a:rPr>
              <a:t>Documento III</a:t>
            </a:r>
            <a:endParaRPr dirty="0"/>
          </a:p>
        </p:txBody>
      </p:sp>
      <p:sp>
        <p:nvSpPr>
          <p:cNvPr id="178" name="TextShape 2"/>
          <p:cNvSpPr txBox="1"/>
          <p:nvPr/>
        </p:nvSpPr>
        <p:spPr>
          <a:xfrm>
            <a:off x="1199456" y="1844824"/>
            <a:ext cx="9793088" cy="4534776"/>
          </a:xfrm>
          <a:prstGeom prst="rect">
            <a:avLst/>
          </a:prstGeom>
        </p:spPr>
        <p:txBody>
          <a:bodyPr/>
          <a:lstStyle/>
          <a:p>
            <a:pPr>
              <a:lnSpc>
                <a:spcPct val="100000"/>
              </a:lnSpc>
              <a:buSzPct val="80000"/>
              <a:buFont typeface="Wingdings 3" charset="2"/>
              <a:buChar char=""/>
            </a:pPr>
            <a:r>
              <a:rPr lang="pt-BR" sz="3200" b="1" dirty="0">
                <a:solidFill>
                  <a:srgbClr val="404040"/>
                </a:solidFill>
                <a:latin typeface="Century Gothic"/>
              </a:rPr>
              <a:t>Reforma Agrária</a:t>
            </a:r>
            <a:endParaRPr sz="3200" b="1" dirty="0"/>
          </a:p>
          <a:p>
            <a:pPr>
              <a:lnSpc>
                <a:spcPct val="100000"/>
              </a:lnSpc>
            </a:pPr>
            <a:r>
              <a:rPr lang="pt-BR" sz="2400" dirty="0">
                <a:solidFill>
                  <a:srgbClr val="404040"/>
                </a:solidFill>
                <a:latin typeface="Century Gothic"/>
              </a:rPr>
              <a:t>A reforma agrária é um assunto dos problemas nacionais simplesmente capaz de ser resolvido. A reforma agrária pode ser uma lei que permita qualquer agricultor em caso de urgência permita qualquer agricultor em carência ou crise econômica , fazer plantio na propriedade de outro, uma vez que tenha terras sobrando; isto sem perturbar a documentação original do lugar. O trabalho do agricultor particular pode ser periódica e anual. Em outras circunstâncias o proprietário aceitará outros agricultores particulares que ainda não tenham trabalhado em sua propriedade.</a:t>
            </a:r>
            <a:endParaRPr sz="2400" dirty="0"/>
          </a:p>
          <a:p>
            <a:pPr>
              <a:lnSpc>
                <a:spcPct val="100000"/>
              </a:lnSpc>
            </a:pPr>
            <a:endParaRPr dirty="0"/>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9" name="TextShape 1"/>
          <p:cNvSpPr txBox="1"/>
          <p:nvPr/>
        </p:nvSpPr>
        <p:spPr>
          <a:xfrm>
            <a:off x="1154880" y="973800"/>
            <a:ext cx="8760960" cy="706680"/>
          </a:xfrm>
          <a:prstGeom prst="rect">
            <a:avLst/>
          </a:prstGeom>
        </p:spPr>
        <p:txBody>
          <a:bodyPr anchor="ctr"/>
          <a:lstStyle/>
          <a:p>
            <a:pPr>
              <a:lnSpc>
                <a:spcPct val="100000"/>
              </a:lnSpc>
            </a:pPr>
            <a:r>
              <a:rPr lang="pt-BR" sz="3600" dirty="0">
                <a:latin typeface="Century Gothic"/>
              </a:rPr>
              <a:t>Questões</a:t>
            </a:r>
            <a:endParaRPr dirty="0"/>
          </a:p>
        </p:txBody>
      </p:sp>
      <p:sp>
        <p:nvSpPr>
          <p:cNvPr id="180" name="TextShape 2"/>
          <p:cNvSpPr txBox="1"/>
          <p:nvPr/>
        </p:nvSpPr>
        <p:spPr>
          <a:xfrm>
            <a:off x="1055440" y="2204864"/>
            <a:ext cx="10269712" cy="3416040"/>
          </a:xfrm>
          <a:prstGeom prst="rect">
            <a:avLst/>
          </a:prstGeom>
        </p:spPr>
        <p:txBody>
          <a:bodyPr/>
          <a:lstStyle/>
          <a:p>
            <a:pPr>
              <a:lnSpc>
                <a:spcPct val="100000"/>
              </a:lnSpc>
              <a:buSzPct val="80000"/>
              <a:buFont typeface="Wingdings 3" charset="2"/>
              <a:buChar char=""/>
            </a:pPr>
            <a:r>
              <a:rPr lang="pt-BR" sz="2800" b="1" dirty="0">
                <a:solidFill>
                  <a:srgbClr val="404040"/>
                </a:solidFill>
                <a:latin typeface="Century Gothic"/>
              </a:rPr>
              <a:t>Quem é autor do documento? Qual a data?</a:t>
            </a:r>
            <a:endParaRPr sz="2800" dirty="0"/>
          </a:p>
          <a:p>
            <a:pPr>
              <a:lnSpc>
                <a:spcPct val="100000"/>
              </a:lnSpc>
              <a:buSzPct val="80000"/>
              <a:buFont typeface="Wingdings 3" charset="2"/>
              <a:buChar char=""/>
            </a:pPr>
            <a:r>
              <a:rPr lang="pt-BR" sz="2800" b="1" dirty="0">
                <a:solidFill>
                  <a:srgbClr val="404040"/>
                </a:solidFill>
                <a:latin typeface="Century Gothic"/>
              </a:rPr>
              <a:t>Qual a intenção do autor?</a:t>
            </a:r>
            <a:endParaRPr sz="2800" dirty="0"/>
          </a:p>
          <a:p>
            <a:pPr>
              <a:lnSpc>
                <a:spcPct val="100000"/>
              </a:lnSpc>
              <a:buSzPct val="80000"/>
              <a:buFont typeface="Wingdings 3" charset="2"/>
              <a:buChar char=""/>
            </a:pPr>
            <a:r>
              <a:rPr lang="pt-BR" sz="2800" b="1" dirty="0">
                <a:solidFill>
                  <a:srgbClr val="404040"/>
                </a:solidFill>
                <a:latin typeface="Century Gothic"/>
              </a:rPr>
              <a:t>Sobre a reforma agrária você concorda com a solução proposta pelo autor, fácil ou difícil de executar?</a:t>
            </a:r>
            <a:endParaRPr sz="2800" dirty="0"/>
          </a:p>
          <a:p>
            <a:pPr>
              <a:lnSpc>
                <a:spcPct val="100000"/>
              </a:lnSpc>
              <a:buSzPct val="80000"/>
              <a:buFont typeface="Wingdings 3" charset="2"/>
              <a:buChar char=""/>
            </a:pPr>
            <a:r>
              <a:rPr lang="pt-BR" sz="2800" b="1" dirty="0">
                <a:solidFill>
                  <a:srgbClr val="404040"/>
                </a:solidFill>
                <a:latin typeface="Century Gothic"/>
              </a:rPr>
              <a:t>Sobre o autor fica claro sua profissão, classe social, idade?</a:t>
            </a:r>
            <a:endParaRPr sz="2800" dirty="0"/>
          </a:p>
          <a:p>
            <a:pPr>
              <a:lnSpc>
                <a:spcPct val="100000"/>
              </a:lnSpc>
              <a:buSzPct val="80000"/>
              <a:buFont typeface="Wingdings 3" charset="2"/>
              <a:buChar char=""/>
            </a:pPr>
            <a:r>
              <a:rPr lang="pt-BR" sz="2800" b="1" dirty="0">
                <a:solidFill>
                  <a:srgbClr val="404040"/>
                </a:solidFill>
                <a:latin typeface="Century Gothic"/>
              </a:rPr>
              <a:t>A agricultura uma das principais atividades do Brasil, pode ser resolvida conforme o autor propõe?</a:t>
            </a:r>
            <a:endParaRPr sz="2800" dirty="0"/>
          </a:p>
          <a:p>
            <a:pPr>
              <a:lnSpc>
                <a:spcPct val="100000"/>
              </a:lnSpc>
            </a:pPr>
            <a:endParaRPr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1" name="TextShape 1"/>
          <p:cNvSpPr txBox="1"/>
          <p:nvPr/>
        </p:nvSpPr>
        <p:spPr>
          <a:xfrm>
            <a:off x="1154880" y="973800"/>
            <a:ext cx="8760960" cy="706680"/>
          </a:xfrm>
          <a:prstGeom prst="rect">
            <a:avLst/>
          </a:prstGeom>
        </p:spPr>
        <p:txBody>
          <a:bodyPr anchor="ctr"/>
          <a:lstStyle/>
          <a:p>
            <a:pPr>
              <a:lnSpc>
                <a:spcPct val="100000"/>
              </a:lnSpc>
            </a:pPr>
            <a:r>
              <a:rPr lang="pt-BR" sz="3600" dirty="0">
                <a:latin typeface="Century Gothic"/>
              </a:rPr>
              <a:t>Questões (documento IV)</a:t>
            </a:r>
            <a:endParaRPr dirty="0"/>
          </a:p>
        </p:txBody>
      </p:sp>
      <p:sp>
        <p:nvSpPr>
          <p:cNvPr id="182" name="TextShape 2"/>
          <p:cNvSpPr txBox="1"/>
          <p:nvPr/>
        </p:nvSpPr>
        <p:spPr>
          <a:xfrm>
            <a:off x="1154880" y="1628800"/>
            <a:ext cx="9621640" cy="4390760"/>
          </a:xfrm>
          <a:prstGeom prst="rect">
            <a:avLst/>
          </a:prstGeom>
        </p:spPr>
        <p:txBody>
          <a:bodyPr/>
          <a:lstStyle/>
          <a:p>
            <a:pPr>
              <a:buSzPct val="80000"/>
              <a:buFont typeface="Wingdings 3" charset="2"/>
              <a:buChar char=""/>
            </a:pPr>
            <a:endParaRPr sz="2400" dirty="0"/>
          </a:p>
          <a:p>
            <a:pPr>
              <a:buSzPct val="80000"/>
              <a:buFont typeface="Wingdings 3" charset="2"/>
              <a:buChar char=""/>
            </a:pPr>
            <a:r>
              <a:rPr lang="pt-BR" sz="2400" b="1" dirty="0"/>
              <a:t>Qual é a data do documento</a:t>
            </a:r>
            <a:r>
              <a:rPr lang="pt-BR" sz="2400" b="1" dirty="0" smtClean="0"/>
              <a:t>?</a:t>
            </a:r>
          </a:p>
          <a:p>
            <a:pPr>
              <a:buSzPct val="80000"/>
              <a:buFont typeface="Wingdings 3" charset="2"/>
              <a:buChar char=""/>
            </a:pPr>
            <a:endParaRPr sz="2400" dirty="0"/>
          </a:p>
          <a:p>
            <a:pPr>
              <a:buSzPct val="80000"/>
              <a:buFont typeface="Wingdings 3" charset="2"/>
              <a:buChar char=""/>
            </a:pPr>
            <a:r>
              <a:rPr lang="pt-BR" sz="2400" b="1" dirty="0"/>
              <a:t>Qual é o autor? A pedido de quem ele é escrito</a:t>
            </a:r>
            <a:r>
              <a:rPr lang="pt-BR" sz="2400" b="1" dirty="0" smtClean="0"/>
              <a:t>?</a:t>
            </a:r>
          </a:p>
          <a:p>
            <a:pPr>
              <a:buSzPct val="80000"/>
              <a:buFont typeface="Wingdings 3" charset="2"/>
              <a:buChar char=""/>
            </a:pPr>
            <a:endParaRPr sz="2400" dirty="0"/>
          </a:p>
          <a:p>
            <a:pPr>
              <a:buSzPct val="80000"/>
              <a:buFont typeface="Wingdings 3" charset="2"/>
              <a:buChar char=""/>
            </a:pPr>
            <a:r>
              <a:rPr lang="pt-BR" sz="2400" b="1" dirty="0"/>
              <a:t>Que temática trata o documento em questão</a:t>
            </a:r>
            <a:r>
              <a:rPr lang="pt-BR" sz="2400" b="1" dirty="0" smtClean="0"/>
              <a:t>?</a:t>
            </a:r>
          </a:p>
          <a:p>
            <a:pPr>
              <a:buSzPct val="80000"/>
              <a:buFont typeface="Wingdings 3" charset="2"/>
              <a:buChar char=""/>
            </a:pPr>
            <a:endParaRPr sz="2400" dirty="0"/>
          </a:p>
          <a:p>
            <a:pPr>
              <a:buSzPct val="80000"/>
              <a:buFont typeface="Wingdings 3" charset="2"/>
              <a:buChar char=""/>
            </a:pPr>
            <a:r>
              <a:rPr lang="pt-BR" sz="2400" b="1" dirty="0"/>
              <a:t>Como o autor classifica a imprensa</a:t>
            </a:r>
            <a:r>
              <a:rPr lang="pt-BR" sz="2400" b="1" dirty="0" smtClean="0"/>
              <a:t>?</a:t>
            </a:r>
          </a:p>
          <a:p>
            <a:pPr>
              <a:buSzPct val="80000"/>
              <a:buFont typeface="Wingdings 3" charset="2"/>
              <a:buChar char=""/>
            </a:pPr>
            <a:endParaRPr sz="2400" dirty="0"/>
          </a:p>
          <a:p>
            <a:pPr>
              <a:buSzPct val="80000"/>
              <a:buFont typeface="Wingdings 3" charset="2"/>
              <a:buChar char=""/>
            </a:pPr>
            <a:r>
              <a:rPr lang="pt-BR" sz="2400" b="1" dirty="0"/>
              <a:t>Segundo a fonte, indique se o autor concorda com a Lei 5,250/67? Transcreva frases que justifiquem a sua resposta</a:t>
            </a:r>
            <a:r>
              <a:rPr lang="pt-BR" b="1" dirty="0"/>
              <a:t>.</a:t>
            </a:r>
            <a:endParaRPr dirty="0"/>
          </a:p>
          <a:p>
            <a:pPr>
              <a:buSzPct val="45000"/>
              <a:buFont typeface="StarSymbol"/>
              <a:buChar char=""/>
            </a:pPr>
            <a:endParaRPr dirty="0"/>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BR" sz="3600" dirty="0" smtClean="0">
                <a:latin typeface="Century Gothic" pitchFamily="34" charset="0"/>
              </a:rPr>
              <a:t>Documento V</a:t>
            </a:r>
            <a:endParaRPr lang="pt-BR" sz="3600" dirty="0">
              <a:latin typeface="Century Gothic" pitchFamily="34" charset="0"/>
            </a:endParaRPr>
          </a:p>
        </p:txBody>
      </p:sp>
      <p:sp>
        <p:nvSpPr>
          <p:cNvPr id="3" name="Subtítulo 2"/>
          <p:cNvSpPr>
            <a:spLocks noGrp="1"/>
          </p:cNvSpPr>
          <p:nvPr>
            <p:ph type="subTitle"/>
          </p:nvPr>
        </p:nvSpPr>
        <p:spPr>
          <a:xfrm>
            <a:off x="1166778" y="2000240"/>
            <a:ext cx="8760960" cy="3416400"/>
          </a:xfrm>
        </p:spPr>
        <p:txBody>
          <a:bodyPr/>
          <a:lstStyle/>
          <a:p>
            <a:r>
              <a:rPr lang="pt-BR" sz="2400" b="1" dirty="0" smtClean="0">
                <a:latin typeface="+mn-lt"/>
              </a:rPr>
              <a:t>-Quem é o autor do documento? Qual é a sua data?</a:t>
            </a:r>
          </a:p>
          <a:p>
            <a:pPr>
              <a:buFontTx/>
              <a:buChar char="-"/>
            </a:pPr>
            <a:r>
              <a:rPr lang="pt-BR" sz="2400" b="1" dirty="0" smtClean="0">
                <a:latin typeface="+mn-lt"/>
              </a:rPr>
              <a:t>Caracterize os membros desta associação.</a:t>
            </a:r>
          </a:p>
          <a:p>
            <a:pPr>
              <a:buFontTx/>
              <a:buChar char="-"/>
            </a:pPr>
            <a:r>
              <a:rPr lang="pt-BR" sz="2400" b="1" dirty="0" smtClean="0">
                <a:latin typeface="+mn-lt"/>
              </a:rPr>
              <a:t>Esta documento foi feito por membros do governo?</a:t>
            </a:r>
          </a:p>
          <a:p>
            <a:pPr>
              <a:buFontTx/>
              <a:buChar char="-"/>
            </a:pPr>
            <a:r>
              <a:rPr lang="pt-BR" sz="2400" b="1" dirty="0" smtClean="0">
                <a:latin typeface="+mn-lt"/>
              </a:rPr>
              <a:t>Qual era a situação da mulher nas outras Constituições brasileiras?</a:t>
            </a:r>
          </a:p>
          <a:p>
            <a:pPr>
              <a:buFontTx/>
              <a:buChar char="-"/>
            </a:pPr>
            <a:r>
              <a:rPr lang="pt-BR" sz="2400" b="1" dirty="0" smtClean="0">
                <a:latin typeface="+mn-lt"/>
              </a:rPr>
              <a:t>Quais propostas de mudança este documento propõe?</a:t>
            </a:r>
          </a:p>
          <a:p>
            <a:pPr>
              <a:buFontTx/>
              <a:buChar char="-"/>
            </a:pPr>
            <a:r>
              <a:rPr lang="pt-BR" sz="2400" b="1" dirty="0" smtClean="0">
                <a:latin typeface="+mn-lt"/>
              </a:rPr>
              <a:t>Como a Constituição de 1988 efetivamente tratou do assunto de gênero?</a:t>
            </a:r>
          </a:p>
          <a:p>
            <a:pPr>
              <a:buFontTx/>
              <a:buChar char="-"/>
            </a:pPr>
            <a:r>
              <a:rPr lang="pt-BR" sz="2400" b="1" dirty="0" smtClean="0">
                <a:latin typeface="+mn-lt"/>
              </a:rPr>
              <a:t>Você considera este tratamento progressista ou conservador? Justifique</a:t>
            </a:r>
            <a:endParaRPr lang="pt-BR" sz="2400" b="1" dirty="0">
              <a:latin typeface="+mn-lt"/>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6" name="TextShape 1"/>
          <p:cNvSpPr txBox="1"/>
          <p:nvPr/>
        </p:nvSpPr>
        <p:spPr>
          <a:xfrm>
            <a:off x="1154880" y="973800"/>
            <a:ext cx="8760960" cy="706680"/>
          </a:xfrm>
          <a:prstGeom prst="rect">
            <a:avLst/>
          </a:prstGeom>
        </p:spPr>
        <p:txBody>
          <a:bodyPr anchor="ctr"/>
          <a:lstStyle/>
          <a:p>
            <a:pPr>
              <a:lnSpc>
                <a:spcPct val="100000"/>
              </a:lnSpc>
            </a:pPr>
            <a:r>
              <a:rPr lang="pt-BR" sz="3600" dirty="0">
                <a:latin typeface="Century Gothic"/>
              </a:rPr>
              <a:t>Constituição de 1988</a:t>
            </a:r>
            <a:endParaRPr dirty="0"/>
          </a:p>
        </p:txBody>
      </p:sp>
      <p:pic>
        <p:nvPicPr>
          <p:cNvPr id="157" name="Picture 2"/>
          <p:cNvPicPr/>
          <p:nvPr/>
        </p:nvPicPr>
        <p:blipFill>
          <a:blip r:embed="rId3" cstate="print"/>
          <a:stretch>
            <a:fillRect/>
          </a:stretch>
        </p:blipFill>
        <p:spPr>
          <a:xfrm>
            <a:off x="3945240" y="1636560"/>
            <a:ext cx="4079160" cy="5085720"/>
          </a:xfrm>
          <a:prstGeom prst="rect">
            <a:avLst/>
          </a:prstGeom>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8" name="TextShape 1"/>
          <p:cNvSpPr txBox="1"/>
          <p:nvPr/>
        </p:nvSpPr>
        <p:spPr>
          <a:xfrm>
            <a:off x="1154880" y="973800"/>
            <a:ext cx="8760960" cy="706680"/>
          </a:xfrm>
          <a:prstGeom prst="rect">
            <a:avLst/>
          </a:prstGeom>
        </p:spPr>
        <p:txBody>
          <a:bodyPr anchor="ctr"/>
          <a:lstStyle/>
          <a:p>
            <a:pPr>
              <a:lnSpc>
                <a:spcPct val="100000"/>
              </a:lnSpc>
            </a:pPr>
            <a:r>
              <a:rPr lang="pt-BR" sz="4800">
                <a:solidFill>
                  <a:srgbClr val="EBEBEB"/>
                </a:solidFill>
                <a:latin typeface="Century Gothic"/>
              </a:rPr>
              <a:t>Constituição de 1988</a:t>
            </a:r>
            <a:endParaRPr/>
          </a:p>
        </p:txBody>
      </p:sp>
      <p:sp>
        <p:nvSpPr>
          <p:cNvPr id="159" name="TextShape 2"/>
          <p:cNvSpPr txBox="1"/>
          <p:nvPr/>
        </p:nvSpPr>
        <p:spPr>
          <a:xfrm>
            <a:off x="476640" y="2176560"/>
            <a:ext cx="11715120" cy="5203080"/>
          </a:xfrm>
          <a:prstGeom prst="rect">
            <a:avLst/>
          </a:prstGeom>
        </p:spPr>
        <p:txBody>
          <a:bodyPr/>
          <a:lstStyle/>
          <a:p>
            <a:pPr>
              <a:lnSpc>
                <a:spcPct val="100000"/>
              </a:lnSpc>
              <a:buSzPct val="80000"/>
              <a:buFont typeface="Wingdings 3" charset="2"/>
              <a:buChar char=""/>
            </a:pPr>
            <a:r>
              <a:rPr lang="pt-BR" sz="2400">
                <a:solidFill>
                  <a:srgbClr val="404040"/>
                </a:solidFill>
                <a:latin typeface="Century Gothic"/>
              </a:rPr>
              <a:t>Demarcação de terras para indígenas e remanescentes de quilombolas</a:t>
            </a:r>
            <a:endParaRPr/>
          </a:p>
          <a:p>
            <a:pPr>
              <a:lnSpc>
                <a:spcPct val="100000"/>
              </a:lnSpc>
              <a:buSzPct val="80000"/>
              <a:buFont typeface="Wingdings 3" charset="2"/>
              <a:buChar char=""/>
            </a:pPr>
            <a:r>
              <a:rPr lang="pt-BR" sz="2400">
                <a:solidFill>
                  <a:srgbClr val="404040"/>
                </a:solidFill>
                <a:latin typeface="Century Gothic"/>
              </a:rPr>
              <a:t>ECA</a:t>
            </a:r>
            <a:endParaRPr/>
          </a:p>
          <a:p>
            <a:pPr>
              <a:lnSpc>
                <a:spcPct val="100000"/>
              </a:lnSpc>
              <a:buSzPct val="80000"/>
              <a:buFont typeface="Wingdings 3" charset="2"/>
              <a:buChar char=""/>
            </a:pPr>
            <a:r>
              <a:rPr lang="pt-BR" sz="2400">
                <a:solidFill>
                  <a:srgbClr val="404040"/>
                </a:solidFill>
                <a:latin typeface="Century Gothic"/>
              </a:rPr>
              <a:t>FUNAI</a:t>
            </a:r>
            <a:endParaRPr/>
          </a:p>
          <a:p>
            <a:pPr>
              <a:lnSpc>
                <a:spcPct val="100000"/>
              </a:lnSpc>
              <a:buSzPct val="80000"/>
              <a:buFont typeface="Wingdings 3" charset="2"/>
              <a:buChar char=""/>
            </a:pPr>
            <a:r>
              <a:rPr lang="pt-BR" sz="2400">
                <a:solidFill>
                  <a:srgbClr val="404040"/>
                </a:solidFill>
                <a:latin typeface="Century Gothic"/>
              </a:rPr>
              <a:t>Voto do analfabeto</a:t>
            </a:r>
            <a:endParaRPr/>
          </a:p>
          <a:p>
            <a:pPr>
              <a:lnSpc>
                <a:spcPct val="100000"/>
              </a:lnSpc>
              <a:buSzPct val="80000"/>
              <a:buFont typeface="Wingdings 3" charset="2"/>
              <a:buChar char=""/>
            </a:pPr>
            <a:r>
              <a:rPr lang="pt-BR" sz="2400">
                <a:solidFill>
                  <a:srgbClr val="404040"/>
                </a:solidFill>
                <a:latin typeface="Century Gothic"/>
              </a:rPr>
              <a:t>Racismo e tortura são crimes inafiançáveis</a:t>
            </a:r>
            <a:endParaRPr/>
          </a:p>
          <a:p>
            <a:pPr>
              <a:lnSpc>
                <a:spcPct val="100000"/>
              </a:lnSpc>
              <a:buSzPct val="80000"/>
              <a:buFont typeface="Wingdings 3" charset="2"/>
              <a:buChar char=""/>
            </a:pPr>
            <a:r>
              <a:rPr lang="pt-BR" sz="2400">
                <a:solidFill>
                  <a:srgbClr val="404040"/>
                </a:solidFill>
                <a:latin typeface="Century Gothic"/>
              </a:rPr>
              <a:t>Remédios constitucionais: </a:t>
            </a:r>
            <a:r>
              <a:rPr lang="pt-BR" sz="3200" i="1">
                <a:solidFill>
                  <a:srgbClr val="404040"/>
                </a:solidFill>
                <a:latin typeface="Century Gothic"/>
              </a:rPr>
              <a:t>Habeas Corpus, Habeas Data, </a:t>
            </a:r>
            <a:r>
              <a:rPr lang="pt-BR" sz="3200">
                <a:solidFill>
                  <a:srgbClr val="404040"/>
                </a:solidFill>
                <a:latin typeface="Century Gothic"/>
              </a:rPr>
              <a:t>Ação Popular e mandato de segurança</a:t>
            </a:r>
            <a:r>
              <a:rPr lang="pt-BR" sz="2400" i="1">
                <a:solidFill>
                  <a:srgbClr val="404040"/>
                </a:solidFill>
                <a:latin typeface="Century Gothic"/>
              </a:rPr>
              <a:t>. </a:t>
            </a:r>
            <a:endParaRPr/>
          </a:p>
          <a:p>
            <a:pPr>
              <a:lnSpc>
                <a:spcPct val="100000"/>
              </a:lnSpc>
              <a:buSzPct val="80000"/>
              <a:buFont typeface="Wingdings 3" charset="2"/>
              <a:buChar char=""/>
            </a:pPr>
            <a:r>
              <a:rPr lang="pt-BR" sz="2400">
                <a:solidFill>
                  <a:srgbClr val="404040"/>
                </a:solidFill>
                <a:latin typeface="Century Gothic"/>
              </a:rPr>
              <a:t>Reforma agrária – latifúndios improdutivos</a:t>
            </a:r>
            <a:endParaRPr/>
          </a:p>
          <a:p>
            <a:pPr>
              <a:lnSpc>
                <a:spcPct val="100000"/>
              </a:lnSpc>
              <a:buSzPct val="80000"/>
              <a:buFont typeface="Wingdings 3" charset="2"/>
              <a:buChar char=""/>
            </a:pPr>
            <a:r>
              <a:rPr lang="pt-BR" sz="2400">
                <a:solidFill>
                  <a:srgbClr val="404040"/>
                </a:solidFill>
                <a:latin typeface="Century Gothic"/>
              </a:rPr>
              <a:t>+/- 60 emendas</a:t>
            </a:r>
            <a:endParaRPr/>
          </a:p>
          <a:p>
            <a:pPr>
              <a:lnSpc>
                <a:spcPct val="100000"/>
              </a:lnSpc>
            </a:pPr>
            <a:endParaRPr/>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fill="hold" nodeType="clickEffect">
                                  <p:stCondLst>
                                    <p:cond delay="0"/>
                                  </p:stCondLst>
                                  <p:childTnLst>
                                    <p:set>
                                      <p:cBhvr>
                                        <p:cTn id="6" dur="1" fill="hold">
                                          <p:stCondLst>
                                            <p:cond delay="0"/>
                                          </p:stCondLst>
                                        </p:cTn>
                                        <p:tgtEl>
                                          <p:spTgt spid="159">
                                            <p:txEl>
                                              <p:pRg st="0" end="67"/>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fill="hold" nodeType="clickEffect">
                                  <p:stCondLst>
                                    <p:cond delay="0"/>
                                  </p:stCondLst>
                                  <p:childTnLst>
                                    <p:set>
                                      <p:cBhvr>
                                        <p:cTn id="10" dur="1" fill="hold">
                                          <p:stCondLst>
                                            <p:cond delay="0"/>
                                          </p:stCondLst>
                                        </p:cTn>
                                        <p:tgtEl>
                                          <p:spTgt spid="159">
                                            <p:txEl>
                                              <p:pRg st="67" end="7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fill="hold" nodeType="clickEffect">
                                  <p:stCondLst>
                                    <p:cond delay="0"/>
                                  </p:stCondLst>
                                  <p:childTnLst>
                                    <p:set>
                                      <p:cBhvr>
                                        <p:cTn id="14" dur="1" fill="hold">
                                          <p:stCondLst>
                                            <p:cond delay="0"/>
                                          </p:stCondLst>
                                        </p:cTn>
                                        <p:tgtEl>
                                          <p:spTgt spid="159">
                                            <p:txEl>
                                              <p:pRg st="71" end="77"/>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fill="hold" nodeType="clickEffect">
                                  <p:stCondLst>
                                    <p:cond delay="0"/>
                                  </p:stCondLst>
                                  <p:childTnLst>
                                    <p:set>
                                      <p:cBhvr>
                                        <p:cTn id="18" dur="1" fill="hold">
                                          <p:stCondLst>
                                            <p:cond delay="0"/>
                                          </p:stCondLst>
                                        </p:cTn>
                                        <p:tgtEl>
                                          <p:spTgt spid="159">
                                            <p:txEl>
                                              <p:pRg st="77" end="96"/>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fill="hold" nodeType="clickEffect">
                                  <p:stCondLst>
                                    <p:cond delay="0"/>
                                  </p:stCondLst>
                                  <p:childTnLst>
                                    <p:set>
                                      <p:cBhvr>
                                        <p:cTn id="22" dur="1" fill="hold">
                                          <p:stCondLst>
                                            <p:cond delay="0"/>
                                          </p:stCondLst>
                                        </p:cTn>
                                        <p:tgtEl>
                                          <p:spTgt spid="159">
                                            <p:txEl>
                                              <p:pRg st="96" end="139"/>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fill="hold" nodeType="clickEffect">
                                  <p:stCondLst>
                                    <p:cond delay="0"/>
                                  </p:stCondLst>
                                  <p:childTnLst>
                                    <p:set>
                                      <p:cBhvr>
                                        <p:cTn id="26" dur="1" fill="hold">
                                          <p:stCondLst>
                                            <p:cond delay="0"/>
                                          </p:stCondLst>
                                        </p:cTn>
                                        <p:tgtEl>
                                          <p:spTgt spid="159">
                                            <p:txEl>
                                              <p:pRg st="139" end="23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fill="hold" nodeType="clickEffect">
                                  <p:stCondLst>
                                    <p:cond delay="0"/>
                                  </p:stCondLst>
                                  <p:childTnLst>
                                    <p:set>
                                      <p:cBhvr>
                                        <p:cTn id="30" dur="1" fill="hold">
                                          <p:stCondLst>
                                            <p:cond delay="0"/>
                                          </p:stCondLst>
                                        </p:cTn>
                                        <p:tgtEl>
                                          <p:spTgt spid="159">
                                            <p:txEl>
                                              <p:pRg st="231" end="274"/>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fill="hold" nodeType="clickEffect">
                                  <p:stCondLst>
                                    <p:cond delay="0"/>
                                  </p:stCondLst>
                                  <p:childTnLst>
                                    <p:set>
                                      <p:cBhvr>
                                        <p:cTn id="34" dur="1" fill="hold">
                                          <p:stCondLst>
                                            <p:cond delay="0"/>
                                          </p:stCondLst>
                                        </p:cTn>
                                        <p:tgtEl>
                                          <p:spTgt spid="159">
                                            <p:txEl>
                                              <p:pRg st="274" end="28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0" name="TextShape 1"/>
          <p:cNvSpPr txBox="1"/>
          <p:nvPr/>
        </p:nvSpPr>
        <p:spPr>
          <a:xfrm>
            <a:off x="1154880" y="973800"/>
            <a:ext cx="8760960" cy="706680"/>
          </a:xfrm>
          <a:prstGeom prst="rect">
            <a:avLst/>
          </a:prstGeom>
        </p:spPr>
        <p:txBody>
          <a:bodyPr anchor="ctr"/>
          <a:lstStyle/>
          <a:p>
            <a:endParaRPr/>
          </a:p>
        </p:txBody>
      </p:sp>
      <p:sp>
        <p:nvSpPr>
          <p:cNvPr id="161" name="TextShape 2"/>
          <p:cNvSpPr txBox="1"/>
          <p:nvPr/>
        </p:nvSpPr>
        <p:spPr>
          <a:xfrm>
            <a:off x="1154880" y="2603520"/>
            <a:ext cx="8760960" cy="3416040"/>
          </a:xfrm>
          <a:prstGeom prst="rect">
            <a:avLst/>
          </a:prstGeom>
        </p:spPr>
        <p:txBody>
          <a:bodyPr/>
          <a:lstStyle/>
          <a:p>
            <a:endParaRPr/>
          </a:p>
        </p:txBody>
      </p:sp>
      <p:pic>
        <p:nvPicPr>
          <p:cNvPr id="162" name="Imagem 3"/>
          <p:cNvPicPr/>
          <p:nvPr/>
        </p:nvPicPr>
        <p:blipFill>
          <a:blip r:embed="rId2" cstate="print"/>
          <a:stretch>
            <a:fillRect/>
          </a:stretch>
        </p:blipFill>
        <p:spPr>
          <a:xfrm>
            <a:off x="0" y="144000"/>
            <a:ext cx="12286080" cy="6669000"/>
          </a:xfrm>
          <a:prstGeom prst="rect">
            <a:avLst/>
          </a:prstGeom>
        </p:spPr>
      </p:pic>
      <p:sp>
        <p:nvSpPr>
          <p:cNvPr id="163" name="CustomShape 3"/>
          <p:cNvSpPr/>
          <p:nvPr/>
        </p:nvSpPr>
        <p:spPr>
          <a:xfrm>
            <a:off x="0" y="21960"/>
            <a:ext cx="2588400" cy="914040"/>
          </a:xfrm>
          <a:prstGeom prst="rect">
            <a:avLst/>
          </a:prstGeom>
          <a:solidFill>
            <a:srgbClr val="ACD433"/>
          </a:solidFill>
          <a:ln w="19080">
            <a:solidFill>
              <a:srgbClr val="7F9C25"/>
            </a:solidFill>
            <a:round/>
          </a:ln>
        </p:spPr>
        <p:txBody>
          <a:bodyPr lIns="90000" tIns="45000" rIns="90000" bIns="45000" anchor="ctr"/>
          <a:lstStyle/>
          <a:p>
            <a:pPr algn="ctr">
              <a:lnSpc>
                <a:spcPct val="100000"/>
              </a:lnSpc>
            </a:pPr>
            <a:r>
              <a:rPr lang="pt-BR">
                <a:solidFill>
                  <a:srgbClr val="FFFFFF"/>
                </a:solidFill>
                <a:latin typeface="Century Gothic"/>
              </a:rPr>
              <a:t>Ziraldo, 20 anos de prontidão</a:t>
            </a:r>
            <a:endParaRPr/>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4" name="TextShape 1"/>
          <p:cNvSpPr txBox="1"/>
          <p:nvPr/>
        </p:nvSpPr>
        <p:spPr>
          <a:xfrm>
            <a:off x="1154880" y="973800"/>
            <a:ext cx="8760960" cy="706680"/>
          </a:xfrm>
          <a:prstGeom prst="rect">
            <a:avLst/>
          </a:prstGeom>
        </p:spPr>
        <p:txBody>
          <a:bodyPr anchor="ctr"/>
          <a:lstStyle/>
          <a:p>
            <a:pPr>
              <a:lnSpc>
                <a:spcPct val="100000"/>
              </a:lnSpc>
            </a:pPr>
            <a:r>
              <a:rPr lang="pt-BR" sz="3600" dirty="0">
                <a:latin typeface="Century Gothic"/>
              </a:rPr>
              <a:t>Documentos selecionados</a:t>
            </a:r>
            <a:endParaRPr dirty="0"/>
          </a:p>
        </p:txBody>
      </p:sp>
      <p:sp>
        <p:nvSpPr>
          <p:cNvPr id="165" name="TextShape 2"/>
          <p:cNvSpPr txBox="1"/>
          <p:nvPr/>
        </p:nvSpPr>
        <p:spPr>
          <a:xfrm>
            <a:off x="1154880" y="1844824"/>
            <a:ext cx="10053688" cy="4174736"/>
          </a:xfrm>
          <a:prstGeom prst="rect">
            <a:avLst/>
          </a:prstGeom>
        </p:spPr>
        <p:txBody>
          <a:bodyPr/>
          <a:lstStyle/>
          <a:p>
            <a:pPr>
              <a:buSzPct val="45000"/>
              <a:buFont typeface="StarSymbol"/>
              <a:buChar char=""/>
            </a:pPr>
            <a:r>
              <a:rPr lang="pt-BR" sz="2400" dirty="0"/>
              <a:t>Documento I – discurso de Ulysses Guimarães em ocasião da morte de Tancredo Neves (abril/1985</a:t>
            </a:r>
            <a:r>
              <a:rPr lang="pt-BR" sz="2400" dirty="0" smtClean="0"/>
              <a:t>)</a:t>
            </a:r>
          </a:p>
          <a:p>
            <a:pPr>
              <a:buSzPct val="45000"/>
              <a:buFont typeface="StarSymbol"/>
              <a:buChar char=""/>
            </a:pPr>
            <a:endParaRPr sz="2400" dirty="0"/>
          </a:p>
          <a:p>
            <a:pPr>
              <a:buSzPct val="45000"/>
              <a:buFont typeface="StarSymbol"/>
              <a:buChar char=""/>
            </a:pPr>
            <a:r>
              <a:rPr lang="pt-BR" sz="2400" dirty="0"/>
              <a:t>Documento II e III – trechos da carta de Manoel Vital Dias (popular) sugerindo diversos temas para a Assembleia </a:t>
            </a:r>
            <a:r>
              <a:rPr lang="pt-BR" sz="2400" dirty="0" smtClean="0"/>
              <a:t>Constituinte</a:t>
            </a:r>
          </a:p>
          <a:p>
            <a:pPr>
              <a:buSzPct val="45000"/>
              <a:buFont typeface="StarSymbol"/>
              <a:buChar char=""/>
            </a:pPr>
            <a:endParaRPr sz="2400" dirty="0"/>
          </a:p>
          <a:p>
            <a:pPr>
              <a:buSzPct val="45000"/>
              <a:buFont typeface="StarSymbol"/>
              <a:buChar char=""/>
            </a:pPr>
            <a:r>
              <a:rPr lang="pt-BR" sz="2400" dirty="0"/>
              <a:t>Documento IV -  Sugestões de Nabuco sobre a questão da Imprensa para a Assembleia </a:t>
            </a:r>
            <a:r>
              <a:rPr lang="pt-BR" sz="2400" dirty="0" smtClean="0"/>
              <a:t>Constituinte</a:t>
            </a:r>
          </a:p>
          <a:p>
            <a:pPr>
              <a:buSzPct val="45000"/>
              <a:buFont typeface="StarSymbol"/>
              <a:buChar char=""/>
            </a:pPr>
            <a:endParaRPr sz="2400" dirty="0"/>
          </a:p>
          <a:p>
            <a:pPr>
              <a:buSzPct val="45000"/>
              <a:buFont typeface="StarSymbol"/>
              <a:buChar char=""/>
            </a:pPr>
            <a:r>
              <a:rPr lang="pt-BR" sz="2400" dirty="0"/>
              <a:t>Documento V – carta </a:t>
            </a:r>
            <a:r>
              <a:rPr lang="pt-BR" sz="2400" dirty="0" smtClean="0"/>
              <a:t>ADESG </a:t>
            </a:r>
            <a:r>
              <a:rPr lang="pt-BR" sz="2400" dirty="0"/>
              <a:t>sobre o papel da mulher ao longo da História brasileira, sugerindo temas para a Assembleia Constituinte</a:t>
            </a:r>
            <a:endParaRPr sz="2400" dirty="0"/>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6" name="TextShape 1"/>
          <p:cNvSpPr txBox="1"/>
          <p:nvPr/>
        </p:nvSpPr>
        <p:spPr>
          <a:xfrm>
            <a:off x="1154880" y="973800"/>
            <a:ext cx="8760960" cy="706680"/>
          </a:xfrm>
          <a:prstGeom prst="rect">
            <a:avLst/>
          </a:prstGeom>
        </p:spPr>
        <p:txBody>
          <a:bodyPr anchor="ctr"/>
          <a:lstStyle/>
          <a:p>
            <a:pPr>
              <a:lnSpc>
                <a:spcPct val="100000"/>
              </a:lnSpc>
            </a:pPr>
            <a:r>
              <a:rPr lang="pt-BR" sz="3600" dirty="0">
                <a:latin typeface="Century Gothic"/>
              </a:rPr>
              <a:t>Proposta pedagógica</a:t>
            </a:r>
            <a:endParaRPr dirty="0"/>
          </a:p>
        </p:txBody>
      </p:sp>
      <p:sp>
        <p:nvSpPr>
          <p:cNvPr id="167" name="TextShape 2"/>
          <p:cNvSpPr txBox="1"/>
          <p:nvPr/>
        </p:nvSpPr>
        <p:spPr>
          <a:xfrm>
            <a:off x="1154880" y="2232000"/>
            <a:ext cx="9501120" cy="3787560"/>
          </a:xfrm>
          <a:prstGeom prst="rect">
            <a:avLst/>
          </a:prstGeom>
        </p:spPr>
        <p:txBody>
          <a:bodyPr/>
          <a:lstStyle/>
          <a:p>
            <a:pPr>
              <a:lnSpc>
                <a:spcPct val="100000"/>
              </a:lnSpc>
              <a:buSzPct val="80000"/>
              <a:buFont typeface="Wingdings 3" charset="2"/>
              <a:buChar char=""/>
            </a:pPr>
            <a:r>
              <a:rPr lang="pt-BR" sz="2400" dirty="0"/>
              <a:t>Dividir a turma em 5 grupos, cada grupo com um documento</a:t>
            </a:r>
            <a:r>
              <a:rPr lang="pt-BR" sz="2400" dirty="0" smtClean="0"/>
              <a:t>.</a:t>
            </a:r>
          </a:p>
          <a:p>
            <a:pPr>
              <a:lnSpc>
                <a:spcPct val="100000"/>
              </a:lnSpc>
              <a:buSzPct val="80000"/>
              <a:buFont typeface="Wingdings 3" charset="2"/>
              <a:buChar char=""/>
            </a:pPr>
            <a:endParaRPr lang="pt-BR" sz="2400" dirty="0" smtClean="0"/>
          </a:p>
          <a:p>
            <a:pPr>
              <a:lnSpc>
                <a:spcPct val="100000"/>
              </a:lnSpc>
              <a:buSzPct val="80000"/>
              <a:buFont typeface="Wingdings 3" charset="2"/>
              <a:buChar char=""/>
            </a:pPr>
            <a:r>
              <a:rPr lang="pt-BR" sz="2400" dirty="0"/>
              <a:t>Cada grupo deverá ler o documento, debater e responder ao “roteiro” proposto</a:t>
            </a:r>
            <a:r>
              <a:rPr lang="pt-BR" sz="2400" dirty="0" smtClean="0"/>
              <a:t>.</a:t>
            </a:r>
          </a:p>
          <a:p>
            <a:pPr>
              <a:lnSpc>
                <a:spcPct val="100000"/>
              </a:lnSpc>
              <a:buSzPct val="80000"/>
              <a:buFont typeface="Wingdings 3" charset="2"/>
              <a:buChar char=""/>
            </a:pPr>
            <a:endParaRPr lang="pt-BR" sz="2400" dirty="0" smtClean="0"/>
          </a:p>
          <a:p>
            <a:pPr>
              <a:lnSpc>
                <a:spcPct val="100000"/>
              </a:lnSpc>
              <a:buSzPct val="80000"/>
              <a:buFont typeface="Wingdings 3" charset="2"/>
              <a:buChar char=""/>
            </a:pPr>
            <a:r>
              <a:rPr lang="pt-BR" sz="2400" dirty="0"/>
              <a:t>Apresentação das fontes (já problematizadas com ajuda do roteiro) para o restante da turma</a:t>
            </a:r>
            <a:r>
              <a:rPr lang="pt-BR" sz="2400" dirty="0" smtClean="0"/>
              <a:t>.</a:t>
            </a:r>
          </a:p>
          <a:p>
            <a:pPr>
              <a:lnSpc>
                <a:spcPct val="100000"/>
              </a:lnSpc>
              <a:buSzPct val="80000"/>
              <a:buFont typeface="Wingdings 3" charset="2"/>
              <a:buChar char=""/>
            </a:pPr>
            <a:endParaRPr lang="pt-BR" sz="2400" dirty="0" smtClean="0"/>
          </a:p>
          <a:p>
            <a:pPr>
              <a:lnSpc>
                <a:spcPct val="100000"/>
              </a:lnSpc>
              <a:buSzPct val="80000"/>
              <a:buFont typeface="Wingdings 3" charset="2"/>
              <a:buChar char=""/>
            </a:pPr>
            <a:r>
              <a:rPr lang="pt-BR" sz="2400" dirty="0"/>
              <a:t>Com todos, o professor deverá levantar questões atuais sobre o tema de cada documento</a:t>
            </a:r>
            <a:r>
              <a:rPr lang="pt-BR" sz="2400" dirty="0" smtClean="0"/>
              <a:t>.</a:t>
            </a:r>
          </a:p>
          <a:p>
            <a:pPr>
              <a:lnSpc>
                <a:spcPct val="100000"/>
              </a:lnSpc>
            </a:pPr>
            <a:endParaRPr dirty="0"/>
          </a:p>
          <a:p>
            <a:pPr>
              <a:lnSpc>
                <a:spcPct val="100000"/>
              </a:lnSpc>
            </a:pPr>
            <a:endParaRPr dirty="0"/>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8" name="TextShape 1"/>
          <p:cNvSpPr txBox="1"/>
          <p:nvPr/>
        </p:nvSpPr>
        <p:spPr>
          <a:xfrm>
            <a:off x="1154880" y="973800"/>
            <a:ext cx="8760960" cy="706680"/>
          </a:xfrm>
          <a:prstGeom prst="rect">
            <a:avLst/>
          </a:prstGeom>
        </p:spPr>
        <p:txBody>
          <a:bodyPr anchor="ctr"/>
          <a:lstStyle/>
          <a:p>
            <a:endParaRPr/>
          </a:p>
        </p:txBody>
      </p:sp>
      <p:sp>
        <p:nvSpPr>
          <p:cNvPr id="169" name="TextShape 2"/>
          <p:cNvSpPr txBox="1"/>
          <p:nvPr/>
        </p:nvSpPr>
        <p:spPr>
          <a:xfrm>
            <a:off x="1773000" y="2629080"/>
            <a:ext cx="8760960" cy="3416040"/>
          </a:xfrm>
          <a:prstGeom prst="rect">
            <a:avLst/>
          </a:prstGeom>
        </p:spPr>
        <p:txBody>
          <a:bodyPr/>
          <a:lstStyle/>
          <a:p>
            <a:pPr>
              <a:lnSpc>
                <a:spcPct val="100000"/>
              </a:lnSpc>
            </a:pPr>
            <a:r>
              <a:rPr lang="pt-BR" sz="13800">
                <a:solidFill>
                  <a:srgbClr val="0A4060"/>
                </a:solidFill>
                <a:latin typeface="Century Gothic"/>
              </a:rPr>
              <a:t>ROTEIROS</a:t>
            </a:r>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70" name="Imagem 169"/>
          <p:cNvPicPr/>
          <p:nvPr/>
        </p:nvPicPr>
        <p:blipFill>
          <a:blip r:embed="rId2" cstate="print"/>
          <a:stretch>
            <a:fillRect/>
          </a:stretch>
        </p:blipFill>
        <p:spPr>
          <a:xfrm>
            <a:off x="7457040" y="720000"/>
            <a:ext cx="4566960" cy="5976000"/>
          </a:xfrm>
          <a:prstGeom prst="rect">
            <a:avLst/>
          </a:prstGeom>
        </p:spPr>
      </p:pic>
      <p:sp>
        <p:nvSpPr>
          <p:cNvPr id="171" name="TextShape 1"/>
          <p:cNvSpPr txBox="1"/>
          <p:nvPr/>
        </p:nvSpPr>
        <p:spPr>
          <a:xfrm>
            <a:off x="360000" y="2016000"/>
            <a:ext cx="6480000" cy="4536000"/>
          </a:xfrm>
          <a:prstGeom prst="rect">
            <a:avLst/>
          </a:prstGeom>
        </p:spPr>
        <p:txBody>
          <a:bodyPr/>
          <a:lstStyle/>
          <a:p>
            <a:pPr>
              <a:lnSpc>
                <a:spcPct val="100000"/>
              </a:lnSpc>
              <a:buSzPct val="80000"/>
              <a:buFont typeface="Wingdings 3" charset="2"/>
              <a:buChar char=""/>
            </a:pPr>
            <a:r>
              <a:rPr lang="pt-BR" b="1">
                <a:solidFill>
                  <a:srgbClr val="404040"/>
                </a:solidFill>
                <a:latin typeface="Century Gothic"/>
              </a:rPr>
              <a:t>Quem é autor do documento? Qual era  a sua função na época em que o documento foi escrito?</a:t>
            </a:r>
            <a:endParaRPr/>
          </a:p>
          <a:p>
            <a:pPr>
              <a:lnSpc>
                <a:spcPct val="100000"/>
              </a:lnSpc>
              <a:buSzPct val="80000"/>
              <a:buFont typeface="Wingdings 3" charset="2"/>
              <a:buChar char=""/>
            </a:pPr>
            <a:r>
              <a:rPr lang="pt-BR" b="1">
                <a:solidFill>
                  <a:srgbClr val="404040"/>
                </a:solidFill>
                <a:latin typeface="Century Gothic"/>
              </a:rPr>
              <a:t>Qual era a relação do autor com Tancredo Neves?</a:t>
            </a:r>
            <a:endParaRPr/>
          </a:p>
          <a:p>
            <a:pPr>
              <a:lnSpc>
                <a:spcPct val="100000"/>
              </a:lnSpc>
              <a:buSzPct val="80000"/>
              <a:buFont typeface="Wingdings 3" charset="2"/>
              <a:buChar char=""/>
            </a:pPr>
            <a:r>
              <a:rPr lang="pt-BR" b="1">
                <a:solidFill>
                  <a:srgbClr val="404040"/>
                </a:solidFill>
                <a:latin typeface="Century Gothic"/>
              </a:rPr>
              <a:t>Podemos classificar esse documento como oficial? Justifique.</a:t>
            </a:r>
            <a:endParaRPr/>
          </a:p>
          <a:p>
            <a:pPr>
              <a:lnSpc>
                <a:spcPct val="100000"/>
              </a:lnSpc>
              <a:buSzPct val="80000"/>
              <a:buFont typeface="Wingdings 3" charset="2"/>
              <a:buChar char=""/>
            </a:pPr>
            <a:r>
              <a:rPr lang="pt-BR" b="1">
                <a:solidFill>
                  <a:srgbClr val="404040"/>
                </a:solidFill>
                <a:latin typeface="Century Gothic"/>
              </a:rPr>
              <a:t>“A fatalidade decretou que o eleito não governasse o seu povo”. Explique essa frase.</a:t>
            </a:r>
            <a:endParaRPr/>
          </a:p>
          <a:p>
            <a:pPr>
              <a:lnSpc>
                <a:spcPct val="100000"/>
              </a:lnSpc>
              <a:buSzPct val="80000"/>
              <a:buFont typeface="Wingdings 3" charset="2"/>
              <a:buChar char=""/>
            </a:pPr>
            <a:r>
              <a:rPr lang="pt-BR" b="1">
                <a:solidFill>
                  <a:srgbClr val="404040"/>
                </a:solidFill>
                <a:latin typeface="Century Gothic"/>
              </a:rPr>
              <a:t>Qual era a relação do autor com a Assembleia Constituinte citada? </a:t>
            </a:r>
            <a:endParaRPr/>
          </a:p>
          <a:p>
            <a:pPr>
              <a:lnSpc>
                <a:spcPct val="100000"/>
              </a:lnSpc>
              <a:buSzPct val="80000"/>
              <a:buFont typeface="Wingdings 3" charset="2"/>
              <a:buChar char=""/>
            </a:pPr>
            <a:r>
              <a:rPr lang="pt-BR" b="1">
                <a:solidFill>
                  <a:srgbClr val="404040"/>
                </a:solidFill>
                <a:latin typeface="Century Gothic"/>
              </a:rPr>
              <a:t>Qual sentimento você diria que o autor expressa ao longo do discurso: sofrimento? Felicidade? Esperança? Justifique. </a:t>
            </a:r>
            <a:endParaRPr/>
          </a:p>
        </p:txBody>
      </p:sp>
      <p:sp>
        <p:nvSpPr>
          <p:cNvPr id="172" name="TextShape 2"/>
          <p:cNvSpPr txBox="1"/>
          <p:nvPr/>
        </p:nvSpPr>
        <p:spPr>
          <a:xfrm>
            <a:off x="1154880" y="974160"/>
            <a:ext cx="8760960" cy="706680"/>
          </a:xfrm>
          <a:prstGeom prst="rect">
            <a:avLst/>
          </a:prstGeom>
        </p:spPr>
        <p:txBody>
          <a:bodyPr anchor="ctr"/>
          <a:lstStyle/>
          <a:p>
            <a:pPr>
              <a:lnSpc>
                <a:spcPct val="100000"/>
              </a:lnSpc>
            </a:pPr>
            <a:r>
              <a:rPr lang="pt-BR" sz="3600" dirty="0">
                <a:latin typeface="Century Gothic"/>
              </a:rPr>
              <a:t>Documento I</a:t>
            </a:r>
            <a:endParaRPr dirty="0"/>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3" name="TextShape 1"/>
          <p:cNvSpPr txBox="1"/>
          <p:nvPr/>
        </p:nvSpPr>
        <p:spPr>
          <a:xfrm>
            <a:off x="1154880" y="973800"/>
            <a:ext cx="8760960" cy="706680"/>
          </a:xfrm>
          <a:prstGeom prst="rect">
            <a:avLst/>
          </a:prstGeom>
        </p:spPr>
        <p:txBody>
          <a:bodyPr anchor="ctr"/>
          <a:lstStyle/>
          <a:p>
            <a:pPr>
              <a:lnSpc>
                <a:spcPct val="100000"/>
              </a:lnSpc>
            </a:pPr>
            <a:r>
              <a:rPr lang="pt-BR" sz="3600" dirty="0">
                <a:latin typeface="Century Gothic"/>
              </a:rPr>
              <a:t>Documento II</a:t>
            </a:r>
            <a:endParaRPr dirty="0"/>
          </a:p>
        </p:txBody>
      </p:sp>
      <p:sp>
        <p:nvSpPr>
          <p:cNvPr id="174" name="TextShape 2"/>
          <p:cNvSpPr txBox="1"/>
          <p:nvPr/>
        </p:nvSpPr>
        <p:spPr>
          <a:xfrm>
            <a:off x="1271464" y="1772816"/>
            <a:ext cx="10441160" cy="4608512"/>
          </a:xfrm>
          <a:prstGeom prst="rect">
            <a:avLst/>
          </a:prstGeom>
        </p:spPr>
        <p:txBody>
          <a:bodyPr/>
          <a:lstStyle/>
          <a:p>
            <a:pPr>
              <a:lnSpc>
                <a:spcPct val="100000"/>
              </a:lnSpc>
              <a:buSzPct val="80000"/>
              <a:buFont typeface="Wingdings 3" charset="2"/>
              <a:buChar char=""/>
            </a:pPr>
            <a:r>
              <a:rPr lang="pt-BR" sz="2400" b="1" dirty="0">
                <a:solidFill>
                  <a:srgbClr val="404040"/>
                </a:solidFill>
                <a:latin typeface="Century Gothic"/>
              </a:rPr>
              <a:t>Preservação do Meio Ambiente</a:t>
            </a:r>
            <a:endParaRPr sz="2400" b="1" dirty="0"/>
          </a:p>
          <a:p>
            <a:pPr>
              <a:lnSpc>
                <a:spcPct val="100000"/>
              </a:lnSpc>
            </a:pPr>
            <a:r>
              <a:rPr lang="pt-BR" sz="2400" dirty="0">
                <a:solidFill>
                  <a:srgbClr val="404040"/>
                </a:solidFill>
                <a:latin typeface="Century Gothic"/>
              </a:rPr>
              <a:t>É necessário que haja proibição de derrubadas ou devastação nos campos onde se encontram árvores silvestres produtores de frutas alimentícias. As frutas das árvores silvestres ajudam muitíssimo na alimentação do povo brasileiro, assim como ajudaram no tempo da colonização do Brasil.</a:t>
            </a:r>
            <a:endParaRPr sz="2400" dirty="0"/>
          </a:p>
          <a:p>
            <a:pPr>
              <a:lnSpc>
                <a:spcPct val="100000"/>
              </a:lnSpc>
            </a:pPr>
            <a:r>
              <a:rPr lang="pt-BR" sz="2400" dirty="0">
                <a:solidFill>
                  <a:srgbClr val="404040"/>
                </a:solidFill>
                <a:latin typeface="Century Gothic"/>
              </a:rPr>
              <a:t>O meio ambiente, a natureza deve ser estudada e traçada pelo cientistas de maneira que ela permaneça vigorando efetivamente para sempre</a:t>
            </a:r>
            <a:endParaRPr sz="2400" dirty="0"/>
          </a:p>
          <a:p>
            <a:pPr>
              <a:lnSpc>
                <a:spcPct val="100000"/>
              </a:lnSpc>
            </a:pPr>
            <a:endParaRPr sz="2400" dirty="0"/>
          </a:p>
          <a:p>
            <a:pPr algn="r">
              <a:lnSpc>
                <a:spcPct val="100000"/>
              </a:lnSpc>
            </a:pPr>
            <a:r>
              <a:rPr lang="pt-BR" sz="2000" dirty="0">
                <a:solidFill>
                  <a:srgbClr val="404040"/>
                </a:solidFill>
                <a:latin typeface="Century Gothic"/>
              </a:rPr>
              <a:t>Manuel Vital Dias</a:t>
            </a:r>
            <a:endParaRPr sz="2000" dirty="0"/>
          </a:p>
          <a:p>
            <a:pPr>
              <a:lnSpc>
                <a:spcPct val="100000"/>
              </a:lnSpc>
            </a:pPr>
            <a:endParaRPr dirty="0"/>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Escala de Cinza">
      <a:dk1>
        <a:sysClr val="windowText" lastClr="000000"/>
      </a:dk1>
      <a:lt1>
        <a:sysClr val="window" lastClr="FFFFFF"/>
      </a:lt1>
      <a:dk2>
        <a:srgbClr val="000000"/>
      </a:dk2>
      <a:lt2>
        <a:srgbClr val="F8F8F8"/>
      </a:lt2>
      <a:accent1>
        <a:srgbClr val="DDDDDD"/>
      </a:accent1>
      <a:accent2>
        <a:srgbClr val="B2B2B2"/>
      </a:accent2>
      <a:accent3>
        <a:srgbClr val="969696"/>
      </a:accent3>
      <a:accent4>
        <a:srgbClr val="808080"/>
      </a:accent4>
      <a:accent5>
        <a:srgbClr val="5F5F5F"/>
      </a:accent5>
      <a:accent6>
        <a:srgbClr val="4D4D4D"/>
      </a:accent6>
      <a:hlink>
        <a:srgbClr val="5F5F5F"/>
      </a:hlink>
      <a:folHlink>
        <a:srgbClr val="919191"/>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18</TotalTime>
  <Words>717</Words>
  <Application>Microsoft Office PowerPoint</Application>
  <PresentationFormat>Personalizar</PresentationFormat>
  <Paragraphs>82</Paragraphs>
  <Slides>14</Slides>
  <Notes>3</Notes>
  <HiddenSlides>0</HiddenSlides>
  <MMClips>0</MMClips>
  <ScaleCrop>false</ScaleCrop>
  <HeadingPairs>
    <vt:vector size="4" baseType="variant">
      <vt:variant>
        <vt:lpstr>Tema</vt:lpstr>
      </vt:variant>
      <vt:variant>
        <vt:i4>3</vt:i4>
      </vt:variant>
      <vt:variant>
        <vt:lpstr>Títulos de slides</vt:lpstr>
      </vt:variant>
      <vt:variant>
        <vt:i4>14</vt:i4>
      </vt:variant>
    </vt:vector>
  </HeadingPairs>
  <TitlesOfParts>
    <vt:vector size="17" baseType="lpstr">
      <vt:lpstr>Office Theme</vt:lpstr>
      <vt:lpstr>Office Theme</vt:lpstr>
      <vt:lpstr>Office Theme</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Documento V</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Sala de Aula da EBAPE</dc:creator>
  <cp:lastModifiedBy>victorpiaia</cp:lastModifiedBy>
  <cp:revision>3</cp:revision>
  <dcterms:modified xsi:type="dcterms:W3CDTF">2013-11-13T17:06:52Z</dcterms:modified>
</cp:coreProperties>
</file>